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5161" r:id="rId5"/>
    <p:sldId id="5219" r:id="rId6"/>
    <p:sldId id="1026" r:id="rId7"/>
    <p:sldId id="5217" r:id="rId8"/>
    <p:sldId id="5221" r:id="rId9"/>
    <p:sldId id="5222" r:id="rId10"/>
    <p:sldId id="5216" r:id="rId11"/>
    <p:sldId id="5223" r:id="rId12"/>
    <p:sldId id="5224" r:id="rId13"/>
    <p:sldId id="5225" r:id="rId14"/>
    <p:sldId id="5226" r:id="rId15"/>
    <p:sldId id="5227" r:id="rId16"/>
    <p:sldId id="5207" r:id="rId17"/>
    <p:sldId id="5230" r:id="rId18"/>
    <p:sldId id="5231" r:id="rId19"/>
    <p:sldId id="5232" r:id="rId20"/>
    <p:sldId id="5229" r:id="rId21"/>
    <p:sldId id="5215" r:id="rId22"/>
    <p:sldId id="5214" r:id="rId23"/>
    <p:sldId id="5210" r:id="rId24"/>
    <p:sldId id="5220" r:id="rId25"/>
    <p:sldId id="5206" r:id="rId26"/>
    <p:sldId id="5147" r:id="rId27"/>
    <p:sldId id="259" r:id="rId28"/>
    <p:sldId id="5120" r:id="rId29"/>
    <p:sldId id="5166" r:id="rId30"/>
    <p:sldId id="5013" r:id="rId31"/>
    <p:sldId id="10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er guiding" id="{4E9BBD6D-D9F6-9243-A9D7-40842F927D17}">
          <p14:sldIdLst>
            <p14:sldId id="5161"/>
          </p14:sldIdLst>
        </p14:section>
        <p14:section name="Presentation" id="{C79F5DB9-39A2-0E47-B8F3-F60534DABA5F}">
          <p14:sldIdLst>
            <p14:sldId id="5219"/>
            <p14:sldId id="1026"/>
            <p14:sldId id="5217"/>
            <p14:sldId id="5221"/>
            <p14:sldId id="5222"/>
            <p14:sldId id="5216"/>
            <p14:sldId id="5223"/>
            <p14:sldId id="5224"/>
            <p14:sldId id="5225"/>
            <p14:sldId id="5226"/>
            <p14:sldId id="5227"/>
            <p14:sldId id="5207"/>
            <p14:sldId id="5230"/>
            <p14:sldId id="5231"/>
            <p14:sldId id="5232"/>
            <p14:sldId id="5229"/>
            <p14:sldId id="5215"/>
            <p14:sldId id="5214"/>
            <p14:sldId id="5210"/>
            <p14:sldId id="5220"/>
          </p14:sldIdLst>
        </p14:section>
        <p14:section name="Example Content" id="{6279566E-D012-6945-9B4D-8ACA35E3F781}">
          <p14:sldIdLst>
            <p14:sldId id="5206"/>
            <p14:sldId id="5147"/>
            <p14:sldId id="259"/>
          </p14:sldIdLst>
        </p14:section>
        <p14:section name="SDGs" id="{DA8EBC0D-5E8A-1143-9DCB-F75BB7CE15D6}">
          <p14:sldIdLst>
            <p14:sldId id="5120"/>
            <p14:sldId id="5166"/>
          </p14:sldIdLst>
        </p14:section>
        <p14:section name="Map" id="{406D8E35-10A7-854A-A470-998D980AF977}">
          <p14:sldIdLst>
            <p14:sldId id="5013"/>
          </p14:sldIdLst>
        </p14:section>
        <p14:section name="Version information" id="{B5098EAD-108F-3147-98D9-53E824AFAAC4}">
          <p14:sldIdLst>
            <p14:sldId id="10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51" userDrawn="1">
          <p15:clr>
            <a:srgbClr val="A4A3A4"/>
          </p15:clr>
        </p15:guide>
        <p15:guide id="3" orient="horz" pos="365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8C814-AC15-D641-2789-A49A88ED3EFD}" name="Janecke Løyning" initials="JLO" userId="Janecke Løyni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0ED"/>
    <a:srgbClr val="97D077"/>
    <a:srgbClr val="000000"/>
    <a:srgbClr val="333333"/>
    <a:srgbClr val="323232"/>
    <a:srgbClr val="DCEFDE"/>
    <a:srgbClr val="DBEEDE"/>
    <a:srgbClr val="FCDFDA"/>
    <a:srgbClr val="7C3647"/>
    <a:srgbClr val="FE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Mørk stil 2 – utheving 5 / uthev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ørk stil 2 – utheving 3 / uthevin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ys stil 2 – uthevin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8" autoAdjust="0"/>
    <p:restoredTop sz="91406"/>
  </p:normalViewPr>
  <p:slideViewPr>
    <p:cSldViewPr snapToGrid="0" showGuides="1">
      <p:cViewPr varScale="1">
        <p:scale>
          <a:sx n="155" d="100"/>
          <a:sy n="155" d="100"/>
        </p:scale>
        <p:origin x="888" y="184"/>
      </p:cViewPr>
      <p:guideLst>
        <p:guide pos="3840"/>
        <p:guide orient="horz" pos="2351"/>
        <p:guide orient="horz" pos="3654"/>
      </p:guideLst>
    </p:cSldViewPr>
  </p:slideViewPr>
  <p:outlineViewPr>
    <p:cViewPr>
      <p:scale>
        <a:sx n="33" d="100"/>
        <a:sy n="33" d="100"/>
      </p:scale>
      <p:origin x="0" y="-2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84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47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20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54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25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116E2-2A81-874F-9F0D-0A5B7F757677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38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20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4"/>
            <a:ext cx="9893867" cy="2913212"/>
          </a:xfrm>
        </p:spPr>
        <p:txBody>
          <a:bodyPr lIns="0" anchor="t"/>
          <a:lstStyle>
            <a:lvl1pPr algn="l">
              <a:lnSpc>
                <a:spcPct val="100000"/>
              </a:lnSpc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29655"/>
            <a:ext cx="9901236" cy="157094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BB3547-0A7A-B443-8678-ADA0A3B4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570604"/>
            <a:ext cx="992188" cy="365125"/>
          </a:xfrm>
        </p:spPr>
        <p:txBody>
          <a:bodyPr/>
          <a:lstStyle/>
          <a:p>
            <a:fld id="{008C551E-F494-2C46-9C37-C4B438D20DF5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209F08-D93B-914A-A476-B93BBFB1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570603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B5B68BF-669C-C84B-AD07-61680D91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570604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iform 13">
            <a:extLst>
              <a:ext uri="{FF2B5EF4-FFF2-40B4-BE49-F238E27FC236}">
                <a16:creationId xmlns:a16="http://schemas.microsoft.com/office/drawing/2014/main" id="{58151526-234B-8446-87F9-31B63846C05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A8DFB91-282D-A54A-BA6D-68C091D5840E}"/>
              </a:ext>
            </a:extLst>
          </p:cNvPr>
          <p:cNvSpPr txBox="1"/>
          <p:nvPr userDrawn="1"/>
        </p:nvSpPr>
        <p:spPr>
          <a:xfrm>
            <a:off x="864000" y="-391887"/>
            <a:ext cx="57547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Titleslide</a:t>
            </a:r>
          </a:p>
        </p:txBody>
      </p:sp>
    </p:spTree>
    <p:extLst>
      <p:ext uri="{BB962C8B-B14F-4D97-AF65-F5344CB8AC3E}">
        <p14:creationId xmlns:p14="http://schemas.microsoft.com/office/powerpoint/2010/main" val="734791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14.12.2023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165B045-A8D8-0740-98FE-31643BCDF2EB}"/>
              </a:ext>
            </a:extLst>
          </p:cNvPr>
          <p:cNvSpPr txBox="1"/>
          <p:nvPr userDrawn="1"/>
        </p:nvSpPr>
        <p:spPr>
          <a:xfrm>
            <a:off x="864000" y="-391887"/>
            <a:ext cx="1179810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pebble</a:t>
            </a:r>
          </a:p>
        </p:txBody>
      </p:sp>
    </p:spTree>
    <p:extLst>
      <p:ext uri="{BB962C8B-B14F-4D97-AF65-F5344CB8AC3E}">
        <p14:creationId xmlns:p14="http://schemas.microsoft.com/office/powerpoint/2010/main" val="104333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8D35020D-06C4-DA4A-9199-6498E828610E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599386" cy="11525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14.12.2023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white background</a:t>
            </a:r>
            <a:r>
              <a:rPr lang="nb-NO" sz="1000" noProof="1"/>
              <a:t> colour,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5F97793-7475-4845-854E-494395463353}"/>
              </a:ext>
            </a:extLst>
          </p:cNvPr>
          <p:cNvSpPr txBox="1"/>
          <p:nvPr userDrawn="1"/>
        </p:nvSpPr>
        <p:spPr>
          <a:xfrm>
            <a:off x="864000" y="-391887"/>
            <a:ext cx="1096454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white</a:t>
            </a:r>
          </a:p>
        </p:txBody>
      </p:sp>
    </p:spTree>
    <p:extLst>
      <p:ext uri="{BB962C8B-B14F-4D97-AF65-F5344CB8AC3E}">
        <p14:creationId xmlns:p14="http://schemas.microsoft.com/office/powerpoint/2010/main" val="880111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6CA-7E43-1146-BF13-1E707049B8A8}" type="datetime1">
              <a:rPr lang="nb-NO" smtClean="0"/>
              <a:t>14.12.2023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53EEC52-2AC7-2C41-A0A9-63D4EC32ACB5}"/>
              </a:ext>
            </a:extLst>
          </p:cNvPr>
          <p:cNvSpPr txBox="1"/>
          <p:nvPr userDrawn="1"/>
        </p:nvSpPr>
        <p:spPr>
          <a:xfrm>
            <a:off x="864000" y="-391887"/>
            <a:ext cx="7646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Two content</a:t>
            </a:r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952625"/>
            <a:ext cx="4599990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2000" y="1952625"/>
            <a:ext cx="4600801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2000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7314-1C81-6C4A-9A2A-560871F75BEE}" type="datetime1">
              <a:rPr lang="nb-NO" smtClean="0"/>
              <a:t>14.12.2023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0CCE4DEE-F755-3949-A04D-7FAEE1AD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F5A361AB-090E-4444-8A4D-51978D157E4B}"/>
              </a:ext>
            </a:extLst>
          </p:cNvPr>
          <p:cNvSpPr txBox="1"/>
          <p:nvPr userDrawn="1"/>
        </p:nvSpPr>
        <p:spPr>
          <a:xfrm>
            <a:off x="864000" y="-391887"/>
            <a:ext cx="75982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ar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E2820116-83A1-AA42-92B1-7C983B4AD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6864640"/>
          </a:xfrm>
          <a:prstGeom prst="rect">
            <a:avLst/>
          </a:prstGeom>
          <a:solidFill>
            <a:schemeClr val="accent2"/>
          </a:solidFill>
        </p:spPr>
        <p:txBody>
          <a:bodyPr wrap="square" tIns="1080000" rIns="90000" anchor="t" anchorCtr="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9B8D5B8F-2C19-D345-84F5-ADAA08E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600800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25" name="Plassholder for innhold 12">
            <a:extLst>
              <a:ext uri="{FF2B5EF4-FFF2-40B4-BE49-F238E27FC236}">
                <a16:creationId xmlns:a16="http://schemas.microsoft.com/office/drawing/2014/main" id="{E5A7AFAC-7913-9B4B-955B-E096B2E050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3255" y="2526701"/>
            <a:ext cx="4600800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230A8B4-E0CB-094C-9050-A679DEE6FB2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EF4D121C-67E7-A84F-8EFF-C628E6A07B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4321D518-599C-4C48-8B19-2C4F91BDA1CE}"/>
              </a:ext>
            </a:extLst>
          </p:cNvPr>
          <p:cNvSpPr txBox="1"/>
          <p:nvPr userDrawn="1"/>
        </p:nvSpPr>
        <p:spPr>
          <a:xfrm>
            <a:off x="864000" y="-391887"/>
            <a:ext cx="107721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with Caption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7730A89-6A93-7748-8147-2B4BAADAA7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DC1D7A5-8E1A-4B48-83E3-704B6C36124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82B7458-9514-0F48-BE3B-1CA9CDFF6E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61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ingo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solidFill>
            <a:schemeClr val="accent4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77BEFF2-75F8-CA46-A728-E6DEFE3D877B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9F8017FA-37FC-2943-9A08-9900735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0" y="800101"/>
            <a:ext cx="4430939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BD0B981E-78D2-2A44-AF5D-702D0C4F5D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2961" y="2526701"/>
            <a:ext cx="4430938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C0FB4CD8-68F1-5E45-81B1-3E544A62AD0E}"/>
              </a:ext>
            </a:extLst>
          </p:cNvPr>
          <p:cNvSpPr txBox="1"/>
          <p:nvPr userDrawn="1"/>
        </p:nvSpPr>
        <p:spPr>
          <a:xfrm>
            <a:off x="864000" y="-391887"/>
            <a:ext cx="153888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left with Caption</a:t>
            </a:r>
          </a:p>
        </p:txBody>
      </p:sp>
      <p:sp>
        <p:nvSpPr>
          <p:cNvPr id="12" name="Forklaring">
            <a:extLst>
              <a:ext uri="{FF2B5EF4-FFF2-40B4-BE49-F238E27FC236}">
                <a16:creationId xmlns:a16="http://schemas.microsoft.com/office/drawing/2014/main" id="{AE7CCB96-A6F2-894F-AC78-065D01103B1D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left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</p:txBody>
      </p:sp>
    </p:spTree>
    <p:extLst>
      <p:ext uri="{BB962C8B-B14F-4D97-AF65-F5344CB8AC3E}">
        <p14:creationId xmlns:p14="http://schemas.microsoft.com/office/powerpoint/2010/main" val="202804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2726-A534-034E-86C9-AF67CA789C57}" type="datetime1">
              <a:rPr lang="nb-NO" smtClean="0"/>
              <a:t>14.12.2023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A898284E-E41B-BB4A-AC63-415D0559F0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3101" y="1961145"/>
            <a:ext cx="4600799" cy="4156075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88833A72-08E0-9440-93BF-31D336C93E83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  <a:endParaRPr lang="nb-NO" sz="1000" b="1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DE2E8F8-6206-AC45-B1A6-0817D5EB813A}"/>
              </a:ext>
            </a:extLst>
          </p:cNvPr>
          <p:cNvSpPr txBox="1"/>
          <p:nvPr userDrawn="1"/>
        </p:nvSpPr>
        <p:spPr>
          <a:xfrm>
            <a:off x="864000" y="-391887"/>
            <a:ext cx="139461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content and image</a:t>
            </a:r>
          </a:p>
        </p:txBody>
      </p:sp>
    </p:spTree>
    <p:extLst>
      <p:ext uri="{BB962C8B-B14F-4D97-AF65-F5344CB8AC3E}">
        <p14:creationId xmlns:p14="http://schemas.microsoft.com/office/powerpoint/2010/main" val="828564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D579-163D-1640-BF6B-A16A5E6F0001}" type="datetime1">
              <a:rPr lang="nb-NO" smtClean="0"/>
              <a:t>14.12.2023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E565097-9480-4546-B7E4-145653B1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599" y="1904500"/>
            <a:ext cx="9001302" cy="42042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0" name="Friform 9">
            <a:extLst>
              <a:ext uri="{FF2B5EF4-FFF2-40B4-BE49-F238E27FC236}">
                <a16:creationId xmlns:a16="http://schemas.microsoft.com/office/drawing/2014/main" id="{E6AC9AEF-7650-444D-BFA4-FC4FD9085AC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2A25F8EC-BDF3-4447-9706-1CF342EE0307}"/>
              </a:ext>
            </a:extLst>
          </p:cNvPr>
          <p:cNvSpPr txBox="1"/>
          <p:nvPr userDrawn="1"/>
        </p:nvSpPr>
        <p:spPr>
          <a:xfrm>
            <a:off x="864000" y="-391887"/>
            <a:ext cx="41678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Quote</a:t>
            </a:r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76BD9F3C-FF6A-4C41-84D4-2D615964F45F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a statement or quote.</a:t>
            </a:r>
          </a:p>
        </p:txBody>
      </p:sp>
    </p:spTree>
    <p:extLst>
      <p:ext uri="{BB962C8B-B14F-4D97-AF65-F5344CB8AC3E}">
        <p14:creationId xmlns:p14="http://schemas.microsoft.com/office/powerpoint/2010/main" val="6316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45">
          <p15:clr>
            <a:srgbClr val="FBAE40"/>
          </p15:clr>
        </p15:guide>
        <p15:guide id="4" orient="horz" pos="12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7618-FDB5-FD4F-9FE0-A8763E60A8B0}" type="datetime1">
              <a:rPr lang="nb-NO" smtClean="0"/>
              <a:t>14.12.2023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C211C023-622F-6B4E-84C8-1F68108A26F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3A3C152A-A5EA-0542-9132-3D48C627D801}"/>
              </a:ext>
            </a:extLst>
          </p:cNvPr>
          <p:cNvSpPr txBox="1"/>
          <p:nvPr userDrawn="1"/>
        </p:nvSpPr>
        <p:spPr>
          <a:xfrm>
            <a:off x="864000" y="-391887"/>
            <a:ext cx="10419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Only</a:t>
            </a:r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est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8B41BB-043B-3C4D-BBD0-DB5D3636681D}" type="datetime1">
              <a:rPr lang="nb-NO" smtClean="0"/>
              <a:pPr/>
              <a:t>14.12.2023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720DC0CE-164F-2043-9944-E6797ED0B4F9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8" name="Friform 7">
              <a:extLst>
                <a:ext uri="{FF2B5EF4-FFF2-40B4-BE49-F238E27FC236}">
                  <a16:creationId xmlns:a16="http://schemas.microsoft.com/office/drawing/2014/main" id="{28AAA948-4904-A646-85A7-A8D79ED75BDB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9048B2B2-5BD3-FF4F-A4C6-A83C99E42D1B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C7B28715-BFF2-6249-A2C9-B20D870968A4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6F1A51A-9D4F-F444-B1FA-0A71B3C1641E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6A4FC614-6BDB-6142-859F-187FE11A3A2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079EC6EC-690E-A94D-A9A7-5A98F49F9AE5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AF9D6E9-17CF-2A41-91D2-9FBD2D92B1A5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6" name="Forklaring">
            <a:extLst>
              <a:ext uri="{FF2B5EF4-FFF2-40B4-BE49-F238E27FC236}">
                <a16:creationId xmlns:a16="http://schemas.microsoft.com/office/drawing/2014/main" id="{D984C94C-44B5-144A-84C9-A5FE214950C6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A1E359A5-CE25-E94E-B16C-DFEFD022A750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2DD5CD31-EA4B-7743-86F0-444C48E89D74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36" name="Gruppe 35">
              <a:extLst>
                <a:ext uri="{FF2B5EF4-FFF2-40B4-BE49-F238E27FC236}">
                  <a16:creationId xmlns:a16="http://schemas.microsoft.com/office/drawing/2014/main" id="{8FEAE878-6EFE-3B4A-91C0-ECC56CE97493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9A1498AB-389C-3543-891F-85164B2C5B4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08F4F3F7-F1C1-D544-9830-1E1ABCAADA7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B8414918-9A83-3041-9DD3-BE19451706E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FB164486-087C-8140-8E31-68828512AD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B1D6FB6-4043-7A4E-913E-C7E480D9BCA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BA90C7E-36BC-D84F-BB8A-CBA5FE2D1D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C46776B6-4039-7E4D-9F13-3B310F54D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DBC1217-9979-0C40-AEA5-FC995A9EA1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6417F1FE-443E-3540-BB24-3567DD84A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88C2E2FC-6328-A04F-BE3D-ABFE8CBBD6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B7A97E3-FA2B-134F-AB7D-9B4FB03137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7" name="TekstSylinder 36">
              <a:extLst>
                <a:ext uri="{FF2B5EF4-FFF2-40B4-BE49-F238E27FC236}">
                  <a16:creationId xmlns:a16="http://schemas.microsoft.com/office/drawing/2014/main" id="{26125E11-E20B-544C-9889-DBAA362FB194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DAD7255C-5DA5-134B-87A7-C11CEED353C1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0" name="TekstSylinder 49">
            <a:extLst>
              <a:ext uri="{FF2B5EF4-FFF2-40B4-BE49-F238E27FC236}">
                <a16:creationId xmlns:a16="http://schemas.microsoft.com/office/drawing/2014/main" id="{ACF9246D-3768-7842-B10C-F7FC698DC627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sp>
        <p:nvSpPr>
          <p:cNvPr id="51" name="TekstSylinder 50">
            <a:extLst>
              <a:ext uri="{FF2B5EF4-FFF2-40B4-BE49-F238E27FC236}">
                <a16:creationId xmlns:a16="http://schemas.microsoft.com/office/drawing/2014/main" id="{61491BC4-1BBC-5B44-AFD9-F1858D2D395F}"/>
              </a:ext>
            </a:extLst>
          </p:cNvPr>
          <p:cNvSpPr txBox="1"/>
          <p:nvPr userDrawn="1"/>
        </p:nvSpPr>
        <p:spPr>
          <a:xfrm>
            <a:off x="864000" y="-391887"/>
            <a:ext cx="100828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Title Only</a:t>
            </a:r>
          </a:p>
        </p:txBody>
      </p:sp>
    </p:spTree>
    <p:extLst>
      <p:ext uri="{BB962C8B-B14F-4D97-AF65-F5344CB8AC3E}">
        <p14:creationId xmlns:p14="http://schemas.microsoft.com/office/powerpoint/2010/main" val="30873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tter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7" y="0"/>
            <a:ext cx="8946963" cy="2380674"/>
          </a:xfr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86" y="2380675"/>
            <a:ext cx="8946963" cy="1308355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10501196"/>
            <a:ext cx="992188" cy="365125"/>
          </a:xfrm>
        </p:spPr>
        <p:txBody>
          <a:bodyPr/>
          <a:lstStyle/>
          <a:p>
            <a:fld id="{0C673989-0363-634D-B051-6FB8F4C948E6}" type="datetime1">
              <a:rPr lang="nb-NO" smtClean="0"/>
              <a:t>14.12.2023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10501196"/>
            <a:ext cx="910916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27" y="10650825"/>
            <a:ext cx="695373" cy="215496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68782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59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709699" y="-435225"/>
            <a:ext cx="294817" cy="319963"/>
          </a:xfrm>
          <a:custGeom>
            <a:avLst/>
            <a:gdLst>
              <a:gd name="connsiteX0" fmla="*/ 117043 w 294817"/>
              <a:gd name="connsiteY0" fmla="*/ 319964 h 319963"/>
              <a:gd name="connsiteX1" fmla="*/ 0 w 294817"/>
              <a:gd name="connsiteY1" fmla="*/ 228371 h 319963"/>
              <a:gd name="connsiteX2" fmla="*/ 177775 w 294817"/>
              <a:gd name="connsiteY2" fmla="*/ 0 h 319963"/>
              <a:gd name="connsiteX3" fmla="*/ 294818 w 294817"/>
              <a:gd name="connsiteY3" fmla="*/ 91592 h 319963"/>
              <a:gd name="connsiteX4" fmla="*/ 117043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2439314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12953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680231" y="-435225"/>
            <a:ext cx="294893" cy="319963"/>
          </a:xfrm>
          <a:custGeom>
            <a:avLst/>
            <a:gdLst>
              <a:gd name="connsiteX0" fmla="*/ 117043 w 294893"/>
              <a:gd name="connsiteY0" fmla="*/ 319964 h 319963"/>
              <a:gd name="connsiteX1" fmla="*/ 0 w 294893"/>
              <a:gd name="connsiteY1" fmla="*/ 228371 h 319963"/>
              <a:gd name="connsiteX2" fmla="*/ 177775 w 294893"/>
              <a:gd name="connsiteY2" fmla="*/ 0 h 319963"/>
              <a:gd name="connsiteX3" fmla="*/ 294894 w 294893"/>
              <a:gd name="connsiteY3" fmla="*/ 91592 h 319963"/>
              <a:gd name="connsiteX4" fmla="*/ 117043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367326" y="-435225"/>
            <a:ext cx="294817" cy="319963"/>
          </a:xfrm>
          <a:custGeom>
            <a:avLst/>
            <a:gdLst>
              <a:gd name="connsiteX0" fmla="*/ 177774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4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4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057470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608167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5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6337858" y="-435225"/>
            <a:ext cx="294817" cy="319963"/>
          </a:xfrm>
          <a:custGeom>
            <a:avLst/>
            <a:gdLst>
              <a:gd name="connsiteX0" fmla="*/ 177775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5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5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0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028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1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578699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4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4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2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265795" y="-435225"/>
            <a:ext cx="294893" cy="319963"/>
          </a:xfrm>
          <a:custGeom>
            <a:avLst/>
            <a:gdLst>
              <a:gd name="connsiteX0" fmla="*/ 177774 w 294893"/>
              <a:gd name="connsiteY0" fmla="*/ 319964 h 319963"/>
              <a:gd name="connsiteX1" fmla="*/ 0 w 294893"/>
              <a:gd name="connsiteY1" fmla="*/ 91592 h 319963"/>
              <a:gd name="connsiteX2" fmla="*/ 117119 w 294893"/>
              <a:gd name="connsiteY2" fmla="*/ 0 h 319963"/>
              <a:gd name="connsiteX3" fmla="*/ 294894 w 294893"/>
              <a:gd name="connsiteY3" fmla="*/ 228371 h 319963"/>
              <a:gd name="connsiteX4" fmla="*/ 177774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77774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3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95601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3 w 148513"/>
              <a:gd name="connsiteY1" fmla="*/ 0 h 299618"/>
              <a:gd name="connsiteX2" fmla="*/ 148513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3" y="0"/>
                </a:lnTo>
                <a:lnTo>
                  <a:pt x="148513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9506711" y="-435225"/>
            <a:ext cx="294818" cy="319963"/>
          </a:xfrm>
          <a:custGeom>
            <a:avLst/>
            <a:gdLst>
              <a:gd name="connsiteX0" fmla="*/ 117043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3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236326" y="-435225"/>
            <a:ext cx="294894" cy="319963"/>
          </a:xfrm>
          <a:custGeom>
            <a:avLst/>
            <a:gdLst>
              <a:gd name="connsiteX0" fmla="*/ 177775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5 w 294894"/>
              <a:gd name="connsiteY3" fmla="*/ 228371 h 319963"/>
              <a:gd name="connsiteX4" fmla="*/ 177775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775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5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926546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477243" y="-435225"/>
            <a:ext cx="294818" cy="319963"/>
          </a:xfrm>
          <a:custGeom>
            <a:avLst/>
            <a:gdLst>
              <a:gd name="connsiteX0" fmla="*/ 117044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4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4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8E355D-5DF5-144B-B727-4294A1CBE451}"/>
              </a:ext>
            </a:extLst>
          </p:cNvPr>
          <p:cNvGrpSpPr/>
          <p:nvPr userDrawn="1"/>
        </p:nvGrpSpPr>
        <p:grpSpPr>
          <a:xfrm>
            <a:off x="380385" y="3690985"/>
            <a:ext cx="11431229" cy="2842897"/>
            <a:chOff x="381000" y="177423"/>
            <a:chExt cx="8821521" cy="2193874"/>
          </a:xfrm>
          <a:solidFill>
            <a:schemeClr val="bg1"/>
          </a:solidFill>
        </p:grpSpPr>
        <p:sp>
          <p:nvSpPr>
            <p:cNvPr id="1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351532" y="177423"/>
              <a:ext cx="294893" cy="320040"/>
            </a:xfrm>
            <a:custGeom>
              <a:avLst/>
              <a:gdLst>
                <a:gd name="connsiteX0" fmla="*/ 177851 w 294893"/>
                <a:gd name="connsiteY0" fmla="*/ 320040 h 320040"/>
                <a:gd name="connsiteX1" fmla="*/ 0 w 294893"/>
                <a:gd name="connsiteY1" fmla="*/ 91669 h 320040"/>
                <a:gd name="connsiteX2" fmla="*/ 117119 w 294893"/>
                <a:gd name="connsiteY2" fmla="*/ 0 h 320040"/>
                <a:gd name="connsiteX3" fmla="*/ 294894 w 294893"/>
                <a:gd name="connsiteY3" fmla="*/ 228371 h 320040"/>
                <a:gd name="connsiteX4" fmla="*/ 177851 w 294893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7692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10691" y="1774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81000" y="177423"/>
              <a:ext cx="294893" cy="320040"/>
            </a:xfrm>
            <a:custGeom>
              <a:avLst/>
              <a:gdLst>
                <a:gd name="connsiteX0" fmla="*/ 0 w 294893"/>
                <a:gd name="connsiteY0" fmla="*/ 91669 h 320040"/>
                <a:gd name="connsiteX1" fmla="*/ 177775 w 294893"/>
                <a:gd name="connsiteY1" fmla="*/ 320040 h 320040"/>
                <a:gd name="connsiteX2" fmla="*/ 294894 w 294893"/>
                <a:gd name="connsiteY2" fmla="*/ 228371 h 320040"/>
                <a:gd name="connsiteX3" fmla="*/ 117043 w 294893"/>
                <a:gd name="connsiteY3" fmla="*/ 0 h 320040"/>
                <a:gd name="connsiteX4" fmla="*/ 0 w 294893"/>
                <a:gd name="connsiteY4" fmla="*/ 91669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0" y="91669"/>
                  </a:moveTo>
                  <a:lnTo>
                    <a:pt x="177775" y="320040"/>
                  </a:lnTo>
                  <a:lnTo>
                    <a:pt x="294894" y="228371"/>
                  </a:lnTo>
                  <a:lnTo>
                    <a:pt x="117043" y="0"/>
                  </a:lnTo>
                  <a:lnTo>
                    <a:pt x="0" y="91669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68782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59002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709699" y="1120398"/>
              <a:ext cx="294817" cy="319963"/>
            </a:xfrm>
            <a:custGeom>
              <a:avLst/>
              <a:gdLst>
                <a:gd name="connsiteX0" fmla="*/ 117043 w 294817"/>
                <a:gd name="connsiteY0" fmla="*/ 319964 h 319963"/>
                <a:gd name="connsiteX1" fmla="*/ 0 w 294817"/>
                <a:gd name="connsiteY1" fmla="*/ 228371 h 319963"/>
                <a:gd name="connsiteX2" fmla="*/ 177775 w 294817"/>
                <a:gd name="connsiteY2" fmla="*/ 0 h 319963"/>
                <a:gd name="connsiteX3" fmla="*/ 294818 w 294817"/>
                <a:gd name="connsiteY3" fmla="*/ 91592 h 319963"/>
                <a:gd name="connsiteX4" fmla="*/ 117043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39314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12953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680231" y="1120398"/>
              <a:ext cx="294893" cy="319963"/>
            </a:xfrm>
            <a:custGeom>
              <a:avLst/>
              <a:gdLst>
                <a:gd name="connsiteX0" fmla="*/ 117043 w 294893"/>
                <a:gd name="connsiteY0" fmla="*/ 319964 h 319963"/>
                <a:gd name="connsiteX1" fmla="*/ 0 w 294893"/>
                <a:gd name="connsiteY1" fmla="*/ 228371 h 319963"/>
                <a:gd name="connsiteX2" fmla="*/ 177775 w 294893"/>
                <a:gd name="connsiteY2" fmla="*/ 0 h 319963"/>
                <a:gd name="connsiteX3" fmla="*/ 294894 w 294893"/>
                <a:gd name="connsiteY3" fmla="*/ 91592 h 319963"/>
                <a:gd name="connsiteX4" fmla="*/ 117043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24046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27045" y="1774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371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43656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9981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2815" y="18141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447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073124" y="18141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447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29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19093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119 w 294894"/>
                <a:gd name="connsiteY1" fmla="*/ 320040 h 320040"/>
                <a:gd name="connsiteX2" fmla="*/ 294894 w 294894"/>
                <a:gd name="connsiteY2" fmla="*/ 91669 h 320040"/>
                <a:gd name="connsiteX3" fmla="*/ 177851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119" y="320040"/>
                  </a:lnTo>
                  <a:lnTo>
                    <a:pt x="294894" y="91669"/>
                  </a:lnTo>
                  <a:lnTo>
                    <a:pt x="177851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250076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4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4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6237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09159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279544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367326" y="1120398"/>
              <a:ext cx="294817" cy="319963"/>
            </a:xfrm>
            <a:custGeom>
              <a:avLst/>
              <a:gdLst>
                <a:gd name="connsiteX0" fmla="*/ 177774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4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57470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608167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5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37858" y="1120398"/>
              <a:ext cx="294817" cy="319963"/>
            </a:xfrm>
            <a:custGeom>
              <a:avLst/>
              <a:gdLst>
                <a:gd name="connsiteX0" fmla="*/ 177775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5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5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028078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578699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4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22590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25513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42124" y="1814123"/>
              <a:ext cx="294894" cy="320040"/>
            </a:xfrm>
            <a:custGeom>
              <a:avLst/>
              <a:gdLst>
                <a:gd name="connsiteX0" fmla="*/ 177851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851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98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1284" y="18141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447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971592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427753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17637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043 w 294894"/>
                <a:gd name="connsiteY1" fmla="*/ 320040 h 320040"/>
                <a:gd name="connsiteX2" fmla="*/ 294894 w 294894"/>
                <a:gd name="connsiteY2" fmla="*/ 91669 h 320040"/>
                <a:gd name="connsiteX3" fmla="*/ 177775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043" y="320040"/>
                  </a:lnTo>
                  <a:lnTo>
                    <a:pt x="294894" y="91669"/>
                  </a:lnTo>
                  <a:lnTo>
                    <a:pt x="177775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07703" y="177423"/>
              <a:ext cx="294818" cy="320040"/>
            </a:xfrm>
            <a:custGeom>
              <a:avLst/>
              <a:gdLst>
                <a:gd name="connsiteX0" fmla="*/ 117043 w 294818"/>
                <a:gd name="connsiteY0" fmla="*/ 320040 h 320040"/>
                <a:gd name="connsiteX1" fmla="*/ 0 w 294818"/>
                <a:gd name="connsiteY1" fmla="*/ 228371 h 320040"/>
                <a:gd name="connsiteX2" fmla="*/ 177774 w 294818"/>
                <a:gd name="connsiteY2" fmla="*/ 0 h 320040"/>
                <a:gd name="connsiteX3" fmla="*/ 294818 w 294818"/>
                <a:gd name="connsiteY3" fmla="*/ 91669 h 320040"/>
                <a:gd name="connsiteX4" fmla="*/ 117043 w 294818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8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178012" y="1774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5 w 294894"/>
                <a:gd name="connsiteY3" fmla="*/ 228371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5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265795" y="1120398"/>
              <a:ext cx="294893" cy="319963"/>
            </a:xfrm>
            <a:custGeom>
              <a:avLst/>
              <a:gdLst>
                <a:gd name="connsiteX0" fmla="*/ 177774 w 294893"/>
                <a:gd name="connsiteY0" fmla="*/ 319964 h 319963"/>
                <a:gd name="connsiteX1" fmla="*/ 0 w 294893"/>
                <a:gd name="connsiteY1" fmla="*/ 91592 h 319963"/>
                <a:gd name="connsiteX2" fmla="*/ 117119 w 294893"/>
                <a:gd name="connsiteY2" fmla="*/ 0 h 319963"/>
                <a:gd name="connsiteX3" fmla="*/ 294894 w 294893"/>
                <a:gd name="connsiteY3" fmla="*/ 228371 h 319963"/>
                <a:gd name="connsiteX4" fmla="*/ 177774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5601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870137" y="1814123"/>
              <a:ext cx="294817" cy="320040"/>
            </a:xfrm>
            <a:custGeom>
              <a:avLst/>
              <a:gdLst>
                <a:gd name="connsiteX0" fmla="*/ 177774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7 w 294817"/>
                <a:gd name="connsiteY3" fmla="*/ 228447 h 320040"/>
                <a:gd name="connsiteX4" fmla="*/ 177774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4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7" y="228447"/>
                  </a:lnTo>
                  <a:lnTo>
                    <a:pt x="177774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32629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grpSp>
        <p:nvGrpSpPr>
          <p:cNvPr id="119" name="Gruppe 118" hidden="1">
            <a:extLst>
              <a:ext uri="{FF2B5EF4-FFF2-40B4-BE49-F238E27FC236}">
                <a16:creationId xmlns:a16="http://schemas.microsoft.com/office/drawing/2014/main" id="{40793EF1-860E-594F-A630-1AC546B8FB07}"/>
              </a:ext>
            </a:extLst>
          </p:cNvPr>
          <p:cNvGrpSpPr/>
          <p:nvPr userDrawn="1"/>
        </p:nvGrpSpPr>
        <p:grpSpPr>
          <a:xfrm>
            <a:off x="10556136" y="457316"/>
            <a:ext cx="1219939" cy="277757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20" name="Friform 119">
              <a:extLst>
                <a:ext uri="{FF2B5EF4-FFF2-40B4-BE49-F238E27FC236}">
                  <a16:creationId xmlns:a16="http://schemas.microsoft.com/office/drawing/2014/main" id="{4AFBC1A4-DCA2-9645-B8D5-2CF178472DD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1" name="Friform 120">
              <a:extLst>
                <a:ext uri="{FF2B5EF4-FFF2-40B4-BE49-F238E27FC236}">
                  <a16:creationId xmlns:a16="http://schemas.microsoft.com/office/drawing/2014/main" id="{38D2C1FF-D020-AA48-9BA5-FA5BFF7FEF84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2" name="Friform 121">
              <a:extLst>
                <a:ext uri="{FF2B5EF4-FFF2-40B4-BE49-F238E27FC236}">
                  <a16:creationId xmlns:a16="http://schemas.microsoft.com/office/drawing/2014/main" id="{9844613E-2FC8-8149-8F1C-2501383C5D1F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3" name="Friform 122">
              <a:extLst>
                <a:ext uri="{FF2B5EF4-FFF2-40B4-BE49-F238E27FC236}">
                  <a16:creationId xmlns:a16="http://schemas.microsoft.com/office/drawing/2014/main" id="{0CF86022-40E5-DE4F-9021-FA650E0984D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4" name="Friform 123">
              <a:extLst>
                <a:ext uri="{FF2B5EF4-FFF2-40B4-BE49-F238E27FC236}">
                  <a16:creationId xmlns:a16="http://schemas.microsoft.com/office/drawing/2014/main" id="{105282FA-08D9-D24E-BCAC-0D69C6F516FD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5" name="Friform 124">
              <a:extLst>
                <a:ext uri="{FF2B5EF4-FFF2-40B4-BE49-F238E27FC236}">
                  <a16:creationId xmlns:a16="http://schemas.microsoft.com/office/drawing/2014/main" id="{A2EAC23E-5E37-D040-AB3E-40E4EC68C3A3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6" name="Friform 125">
              <a:extLst>
                <a:ext uri="{FF2B5EF4-FFF2-40B4-BE49-F238E27FC236}">
                  <a16:creationId xmlns:a16="http://schemas.microsoft.com/office/drawing/2014/main" id="{B0A67672-C882-2042-B93A-A7BE4AD18603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77" name="Forklaring">
            <a:extLst>
              <a:ext uri="{FF2B5EF4-FFF2-40B4-BE49-F238E27FC236}">
                <a16:creationId xmlns:a16="http://schemas.microsoft.com/office/drawing/2014/main" id="{58E8C60A-65FA-9E44-8B88-1E4569AF80D2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A0775DEF-F5A6-7E49-B396-45A1832BB753}"/>
              </a:ext>
            </a:extLst>
          </p:cNvPr>
          <p:cNvSpPr txBox="1"/>
          <p:nvPr userDrawn="1"/>
        </p:nvSpPr>
        <p:spPr>
          <a:xfrm>
            <a:off x="864000" y="-391887"/>
            <a:ext cx="74379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pattern</a:t>
            </a:r>
          </a:p>
        </p:txBody>
      </p:sp>
    </p:spTree>
    <p:extLst>
      <p:ext uri="{BB962C8B-B14F-4D97-AF65-F5344CB8AC3E}">
        <p14:creationId xmlns:p14="http://schemas.microsoft.com/office/powerpoint/2010/main" val="184685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5" userDrawn="1">
          <p15:clr>
            <a:srgbClr val="FBAE40"/>
          </p15:clr>
        </p15:guide>
        <p15:guide id="2" orient="horz" pos="40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bb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klaring">
            <a:extLst>
              <a:ext uri="{FF2B5EF4-FFF2-40B4-BE49-F238E27FC236}">
                <a16:creationId xmlns:a16="http://schemas.microsoft.com/office/drawing/2014/main" id="{5355B5BE-5728-4C4C-997B-8232A81BE9B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D14B159B-127E-5C46-87D5-5457DC164F2F}"/>
              </a:ext>
            </a:extLst>
          </p:cNvPr>
          <p:cNvSpPr txBox="1"/>
          <p:nvPr userDrawn="1"/>
        </p:nvSpPr>
        <p:spPr>
          <a:xfrm>
            <a:off x="864000" y="-391887"/>
            <a:ext cx="80631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blank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B08DF1F-F977-364C-9A66-685A8262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ECE1082-32C4-2E40-870F-C2BFC9CB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6451B21-05F0-B648-90E0-D6F8B403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81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F72691-4DC7-854E-AB2C-D845D32B4A1A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3F8E9825-EC35-1843-96E8-13290E127260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E5B3DD4A-6A3D-A44D-B89A-948FBA599059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B518FA22-D0CE-7744-B720-D0FB9D094D5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CDA231F-38AF-D84F-A1DE-020DE31EF288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7781836-837F-1849-B72D-EDD893CA718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DE5D883-BA9E-664F-9CB9-52E56431DF9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1CE6D013-2E28-6C48-9AC1-2856E3806FA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C11E45C7-FC27-3743-9272-7144251B53F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36" name="Forklaring">
            <a:extLst>
              <a:ext uri="{FF2B5EF4-FFF2-40B4-BE49-F238E27FC236}">
                <a16:creationId xmlns:a16="http://schemas.microsoft.com/office/drawing/2014/main" id="{1C7C8633-F8CE-B442-8B65-24ADC857E888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7F7BB52-4C97-E842-A001-E79C58B8F81C}"/>
              </a:ext>
            </a:extLst>
          </p:cNvPr>
          <p:cNvSpPr txBox="1"/>
          <p:nvPr userDrawn="1"/>
        </p:nvSpPr>
        <p:spPr>
          <a:xfrm>
            <a:off x="864000" y="-391887"/>
            <a:ext cx="772647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blank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DCB0FFD-42DF-0D4E-AE0F-D02AAF4B25ED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60F65A54-6582-AE4E-86A1-BCFD7CE59177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5FACD39A-8D24-2040-84B4-BF3F4A717A92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AFCF5D9-67A0-F249-81A2-176E305F95F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4A73060-0BAC-2349-A533-50681B132FA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23B5245B-0F56-EC44-BDF2-018ACB9FA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DC6143B1-4C42-4B4C-80EB-31CD1AA9B3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8AB777DE-21A5-A74B-83C7-3729AEFB71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6733F54-7059-F94A-B3AA-E0BD6FAC93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B0C7F75-B646-3F4F-BB46-B8E77F11ACE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07D773F8-9374-4241-8018-E24F357E2D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D1CAC342-5F35-7E43-98CD-5E5C7FB67D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E8F2B8D9-FFC6-5240-888E-ECC0BA486B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9CBD026-0E88-3049-A04C-9D5A722D5DF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4886A260-40FA-2B45-B766-9A39F4A4409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CB1D106-2448-3341-8003-820D3BE39743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310EB682-8F90-CB41-8094-21F614558AE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</p:spTree>
    <p:extLst>
      <p:ext uri="{BB962C8B-B14F-4D97-AF65-F5344CB8AC3E}">
        <p14:creationId xmlns:p14="http://schemas.microsoft.com/office/powerpoint/2010/main" val="290280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28">
            <a:extLst>
              <a:ext uri="{FF2B5EF4-FFF2-40B4-BE49-F238E27FC236}">
                <a16:creationId xmlns:a16="http://schemas.microsoft.com/office/drawing/2014/main" id="{628984B3-BEE8-6E4D-A5BF-85280C215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9" name="Logo">
            <a:extLst>
              <a:ext uri="{FF2B5EF4-FFF2-40B4-BE49-F238E27FC236}">
                <a16:creationId xmlns:a16="http://schemas.microsoft.com/office/drawing/2014/main" id="{ABA64ED6-190F-264B-B22F-A0CDF3E1C5AC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0DEDE61B-553C-EB4C-8026-C663CFD21ED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63FCB506-821F-874F-ACDF-12F88FE7B84E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DBC3A6A3-3F17-3F45-A681-70E6FFA475B1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CD6BB77-2C6E-2F4F-820A-D57B96142E0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44E4497E-3669-4240-BECB-A352E8AC8FD0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0055291-1A88-714B-BD74-957062F5F07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8476E13F-C65C-E241-96EB-536A10C6869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340C947-12E3-1945-ACB5-1EE949BADB84}"/>
              </a:ext>
            </a:extLst>
          </p:cNvPr>
          <p:cNvGrpSpPr/>
          <p:nvPr userDrawn="1"/>
        </p:nvGrpSpPr>
        <p:grpSpPr>
          <a:xfrm>
            <a:off x="0" y="-1053738"/>
            <a:ext cx="14114834" cy="3407832"/>
            <a:chOff x="0" y="-1053738"/>
            <a:chExt cx="14114834" cy="3407832"/>
          </a:xfrm>
        </p:grpSpPr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67A1F875-7E45-964F-8D7D-73F5CD74C3D3}"/>
                </a:ext>
              </a:extLst>
            </p:cNvPr>
            <p:cNvGrpSpPr/>
            <p:nvPr userDrawn="1"/>
          </p:nvGrpSpPr>
          <p:grpSpPr>
            <a:xfrm>
              <a:off x="5929471" y="-1053738"/>
              <a:ext cx="8185363" cy="3407832"/>
              <a:chOff x="5929471" y="-1053738"/>
              <a:chExt cx="8185363" cy="3407832"/>
            </a:xfrm>
          </p:grpSpPr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CF5AE973-C091-CA4D-9396-F07EEDF80C95}"/>
                  </a:ext>
                </a:extLst>
              </p:cNvPr>
              <p:cNvSpPr/>
              <p:nvPr userDrawn="1"/>
            </p:nvSpPr>
            <p:spPr>
              <a:xfrm>
                <a:off x="5929471" y="-1053738"/>
                <a:ext cx="6262529" cy="781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21" name="Gruppe 20">
                <a:extLst>
                  <a:ext uri="{FF2B5EF4-FFF2-40B4-BE49-F238E27FC236}">
                    <a16:creationId xmlns:a16="http://schemas.microsoft.com/office/drawing/2014/main" id="{F9CA0D6A-8BA4-2340-BC72-ABD89827C79B}"/>
                  </a:ext>
                </a:extLst>
              </p:cNvPr>
              <p:cNvGrpSpPr/>
              <p:nvPr userDrawn="1"/>
            </p:nvGrpSpPr>
            <p:grpSpPr>
              <a:xfrm>
                <a:off x="6045154" y="-830090"/>
                <a:ext cx="6061634" cy="468000"/>
                <a:chOff x="6045154" y="-956812"/>
                <a:chExt cx="6061634" cy="468000"/>
              </a:xfrm>
            </p:grpSpPr>
            <p:sp>
              <p:nvSpPr>
                <p:cNvPr id="24" name="Rektangel 23">
                  <a:extLst>
                    <a:ext uri="{FF2B5EF4-FFF2-40B4-BE49-F238E27FC236}">
                      <a16:creationId xmlns:a16="http://schemas.microsoft.com/office/drawing/2014/main" id="{EED53120-24ED-624C-9556-A80D1B45CAC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079421" y="-956812"/>
                  <a:ext cx="468000" cy="46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Sand</a:t>
                  </a:r>
                </a:p>
              </p:txBody>
            </p:sp>
            <p:sp>
              <p:nvSpPr>
                <p:cNvPr id="25" name="Rektangel 24">
                  <a:extLst>
                    <a:ext uri="{FF2B5EF4-FFF2-40B4-BE49-F238E27FC236}">
                      <a16:creationId xmlns:a16="http://schemas.microsoft.com/office/drawing/2014/main" id="{1A6DB9C7-2BD9-F148-8651-87744B3CAD6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045154" y="-956812"/>
                  <a:ext cx="468000" cy="468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72000" rtlCol="0" anchor="t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Digital white/ Pebble</a:t>
                  </a:r>
                </a:p>
              </p:txBody>
            </p:sp>
            <p:sp>
              <p:nvSpPr>
                <p:cNvPr id="26" name="Rektangel 25">
                  <a:extLst>
                    <a:ext uri="{FF2B5EF4-FFF2-40B4-BE49-F238E27FC236}">
                      <a16:creationId xmlns:a16="http://schemas.microsoft.com/office/drawing/2014/main" id="{0BC4FC08-C7C2-2C43-8BA9-DF3B87DE51A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604517" y="-956812"/>
                  <a:ext cx="468000" cy="468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r>
                    <a:rPr lang="nb-NO" sz="700" noProof="1"/>
                    <a:t>Digital black</a:t>
                  </a:r>
                </a:p>
              </p:txBody>
            </p:sp>
            <p:sp>
              <p:nvSpPr>
                <p:cNvPr id="27" name="Rektangel 26">
                  <a:extLst>
                    <a:ext uri="{FF2B5EF4-FFF2-40B4-BE49-F238E27FC236}">
                      <a16:creationId xmlns:a16="http://schemas.microsoft.com/office/drawing/2014/main" id="{185B7FF4-645B-8D4A-8ABC-EF5099A7485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723243" y="-956812"/>
                  <a:ext cx="468000" cy="46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pPr lvl="0"/>
                  <a:r>
                    <a:rPr lang="nb-NO" sz="700" noProof="1">
                      <a:solidFill>
                        <a:schemeClr val="tx1"/>
                      </a:solidFill>
                    </a:rPr>
                    <a:t>Pear</a:t>
                  </a:r>
                </a:p>
              </p:txBody>
            </p:sp>
            <p:sp>
              <p:nvSpPr>
                <p:cNvPr id="28" name="Rektangel 27">
                  <a:extLst>
                    <a:ext uri="{FF2B5EF4-FFF2-40B4-BE49-F238E27FC236}">
                      <a16:creationId xmlns:a16="http://schemas.microsoft.com/office/drawing/2014/main" id="{6828801B-0D79-1540-86C6-BCED6D67BE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163880" y="-956812"/>
                  <a:ext cx="468000" cy="46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/>
                    <a:t>Forest</a:t>
                  </a:r>
                </a:p>
              </p:txBody>
            </p:sp>
            <p:sp>
              <p:nvSpPr>
                <p:cNvPr id="29" name="Rektangel 28">
                  <a:extLst>
                    <a:ext uri="{FF2B5EF4-FFF2-40B4-BE49-F238E27FC236}">
                      <a16:creationId xmlns:a16="http://schemas.microsoft.com/office/drawing/2014/main" id="{4877CA75-6347-714B-8C7B-F2A9EA78234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401332" y="-956812"/>
                  <a:ext cx="468000" cy="46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Flamingo</a:t>
                  </a:r>
                </a:p>
              </p:txBody>
            </p:sp>
            <p:sp>
              <p:nvSpPr>
                <p:cNvPr id="30" name="Rektangel 29">
                  <a:extLst>
                    <a:ext uri="{FF2B5EF4-FFF2-40B4-BE49-F238E27FC236}">
                      <a16:creationId xmlns:a16="http://schemas.microsoft.com/office/drawing/2014/main" id="{8E120016-5912-F744-886A-CD57390C50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638788" y="-956812"/>
                  <a:ext cx="468000" cy="468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nb-NO" sz="700" noProof="1"/>
                    <a:t>Digital</a:t>
                  </a:r>
                  <a:br>
                    <a:rPr lang="nb-NO" sz="700" noProof="1"/>
                  </a:br>
                  <a:r>
                    <a:rPr lang="nb-NO" sz="700" noProof="1"/>
                    <a:t>Lollipop</a:t>
                  </a:r>
                </a:p>
              </p:txBody>
            </p:sp>
            <p:sp>
              <p:nvSpPr>
                <p:cNvPr id="31" name="Rektangel 30">
                  <a:extLst>
                    <a:ext uri="{FF2B5EF4-FFF2-40B4-BE49-F238E27FC236}">
                      <a16:creationId xmlns:a16="http://schemas.microsoft.com/office/drawing/2014/main" id="{65F3C684-BE99-5B48-B080-C9C91093ADE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282606" y="-956812"/>
                  <a:ext cx="468000" cy="468000"/>
                </a:xfrm>
                <a:prstGeom prst="rect">
                  <a:avLst/>
                </a:prstGeom>
                <a:solidFill>
                  <a:srgbClr val="DBEE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Mint</a:t>
                  </a:r>
                </a:p>
              </p:txBody>
            </p:sp>
            <p:sp>
              <p:nvSpPr>
                <p:cNvPr id="32" name="Rektangel 31">
                  <a:extLst>
                    <a:ext uri="{FF2B5EF4-FFF2-40B4-BE49-F238E27FC236}">
                      <a16:creationId xmlns:a16="http://schemas.microsoft.com/office/drawing/2014/main" id="{CE4E5FF9-1971-BA4E-9C32-9B187CF6D9E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960695" y="-956812"/>
                  <a:ext cx="468000" cy="468000"/>
                </a:xfrm>
                <a:prstGeom prst="rect">
                  <a:avLst/>
                </a:prstGeom>
                <a:solidFill>
                  <a:srgbClr val="FCDF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Melon</a:t>
                  </a:r>
                </a:p>
              </p:txBody>
            </p:sp>
            <p:sp>
              <p:nvSpPr>
                <p:cNvPr id="33" name="Rektangel 32">
                  <a:extLst>
                    <a:ext uri="{FF2B5EF4-FFF2-40B4-BE49-F238E27FC236}">
                      <a16:creationId xmlns:a16="http://schemas.microsoft.com/office/drawing/2014/main" id="{1C65FAFC-686C-6A44-B51E-DEA4F9F2E46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0520058" y="-956812"/>
                  <a:ext cx="468000" cy="46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Clay</a:t>
                  </a:r>
                </a:p>
              </p:txBody>
            </p:sp>
            <p:sp>
              <p:nvSpPr>
                <p:cNvPr id="34" name="Rektangel 33">
                  <a:extLst>
                    <a:ext uri="{FF2B5EF4-FFF2-40B4-BE49-F238E27FC236}">
                      <a16:creationId xmlns:a16="http://schemas.microsoft.com/office/drawing/2014/main" id="{AFE1CA85-D68E-F74C-9D86-62835F2E05F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841969" y="-956812"/>
                  <a:ext cx="468000" cy="468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Leather</a:t>
                  </a:r>
                </a:p>
              </p:txBody>
            </p:sp>
          </p:grpSp>
          <p:sp>
            <p:nvSpPr>
              <p:cNvPr id="22" name="TekstSylinder 21">
                <a:extLst>
                  <a:ext uri="{FF2B5EF4-FFF2-40B4-BE49-F238E27FC236}">
                    <a16:creationId xmlns:a16="http://schemas.microsoft.com/office/drawing/2014/main" id="{A2A6C3E2-F52C-0C4C-9CCE-2BA2D1BE8AE1}"/>
                  </a:ext>
                </a:extLst>
              </p:cNvPr>
              <p:cNvSpPr txBox="1"/>
              <p:nvPr userDrawn="1"/>
            </p:nvSpPr>
            <p:spPr>
              <a:xfrm>
                <a:off x="12334672" y="-1053738"/>
                <a:ext cx="1780162" cy="3407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08000" tIns="108000" rIns="108000" bIns="108000" rtlCol="0">
                <a:noAutofit/>
              </a:bodyPr>
              <a:lstStyle/>
              <a:p>
                <a:pPr algn="l"/>
                <a:r>
                  <a:rPr lang="en-GB" sz="1000" b="1" noProof="0" dirty="0"/>
                  <a:t>Knowit PowerPoint template 2021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– New layouts</a:t>
                </a:r>
              </a:p>
              <a:p>
                <a:pPr algn="l"/>
                <a:r>
                  <a:rPr lang="en-GB" sz="1000" noProof="0" dirty="0"/>
                  <a:t>– Updated theme colours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Layouts</a:t>
                </a:r>
              </a:p>
              <a:p>
                <a:pPr algn="l"/>
                <a:r>
                  <a:rPr lang="en-GB" sz="1000" noProof="0" dirty="0"/>
                  <a:t>Always choose the best suitable layout for your content. Layouts are available in the dropdown menus “new slide” and</a:t>
                </a:r>
              </a:p>
              <a:p>
                <a:pPr algn="l"/>
                <a:r>
                  <a:rPr lang="en-GB" sz="1000" noProof="0" dirty="0"/>
                  <a:t>“layouts”.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Colours</a:t>
                </a:r>
              </a:p>
              <a:p>
                <a:pPr algn="l"/>
                <a:r>
                  <a:rPr lang="en-GB" sz="1000" noProof="0" dirty="0"/>
                  <a:t>Use only Knowit profile colours.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Digital Lollipop should be used sparingly.</a:t>
                </a:r>
              </a:p>
              <a:p>
                <a:pPr algn="l"/>
                <a:endParaRPr lang="en-GB" sz="1000" noProof="0" dirty="0"/>
              </a:p>
              <a:p>
                <a:pPr algn="l"/>
                <a:endParaRPr lang="en-GB" sz="1000" noProof="0" dirty="0"/>
              </a:p>
            </p:txBody>
          </p:sp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64D73D76-94D9-364D-AC29-A0D5D094E322}"/>
                  </a:ext>
                </a:extLst>
              </p:cNvPr>
              <p:cNvSpPr txBox="1"/>
              <p:nvPr userDrawn="1"/>
            </p:nvSpPr>
            <p:spPr>
              <a:xfrm>
                <a:off x="6045154" y="-1007775"/>
                <a:ext cx="87684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GB" sz="700" noProof="0" dirty="0"/>
                  <a:t>Knowit profile colours:</a:t>
                </a:r>
                <a:endParaRPr lang="nb-NO" sz="700" dirty="0"/>
              </a:p>
            </p:txBody>
          </p:sp>
        </p:grp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A5624D63-7830-9747-9539-8B9A56C9A0F1}"/>
                </a:ext>
              </a:extLst>
            </p:cNvPr>
            <p:cNvSpPr txBox="1"/>
            <p:nvPr userDrawn="1"/>
          </p:nvSpPr>
          <p:spPr>
            <a:xfrm>
              <a:off x="0" y="-391887"/>
              <a:ext cx="885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/>
                <a:t>Knowit 2022</a:t>
              </a:r>
            </a:p>
          </p:txBody>
        </p:sp>
      </p:grpSp>
      <p:sp>
        <p:nvSpPr>
          <p:cNvPr id="35" name="Forklaring">
            <a:extLst>
              <a:ext uri="{FF2B5EF4-FFF2-40B4-BE49-F238E27FC236}">
                <a16:creationId xmlns:a16="http://schemas.microsoft.com/office/drawing/2014/main" id="{7131731C-E560-1442-8AEB-3D0ADCE0B371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company overwiev and visualizing Knowits locations.</a:t>
            </a:r>
          </a:p>
          <a:p>
            <a:endParaRPr lang="nb-NO" sz="1000" noProof="1"/>
          </a:p>
          <a:p>
            <a:r>
              <a:rPr lang="nb-NO" sz="1000" noProof="1"/>
              <a:t>The map is fixed to the background. All other content may be changed.</a:t>
            </a:r>
          </a:p>
          <a:p>
            <a:endParaRPr lang="nb-NO" sz="1000" noProof="1"/>
          </a:p>
          <a:p>
            <a:r>
              <a:rPr lang="nb-NO" sz="1000" noProof="1"/>
              <a:t>Hightlight your locations and add/update key information.</a:t>
            </a:r>
          </a:p>
          <a:p>
            <a:endParaRPr lang="nb-NO" sz="1000" noProof="1"/>
          </a:p>
          <a:p>
            <a:r>
              <a:rPr lang="nb-NO" sz="1000" b="1" noProof="1"/>
              <a:t>TIP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br>
              <a:rPr lang="nb-NO" sz="1000" b="1" noProof="1">
                <a:solidFill>
                  <a:schemeClr val="accent6"/>
                </a:solidFill>
              </a:rPr>
            </a:br>
            <a:r>
              <a:rPr lang="nb-NO" sz="1000" b="0" noProof="1">
                <a:solidFill>
                  <a:schemeClr val="tx1"/>
                </a:solidFill>
              </a:rPr>
              <a:t>Open the ‘Selection Pane’ to easily organize your content.</a:t>
            </a:r>
          </a:p>
          <a:p>
            <a:endParaRPr lang="nb-NO" sz="1000" b="0" noProof="1">
              <a:solidFill>
                <a:schemeClr val="tx1"/>
              </a:solidFill>
            </a:endParaRPr>
          </a:p>
          <a:p>
            <a:r>
              <a:rPr lang="nb-NO" sz="1000" b="0" noProof="1">
                <a:solidFill>
                  <a:schemeClr val="tx1"/>
                </a:solidFill>
              </a:rPr>
              <a:t>Home tab/Format tab &gt; arrange &gt; Selction Pane</a:t>
            </a:r>
          </a:p>
          <a:p>
            <a:endParaRPr lang="nb-NO" sz="1000" noProof="1"/>
          </a:p>
          <a:p>
            <a:r>
              <a:rPr lang="nb-NO" sz="1000" noProof="1"/>
              <a:t>In this pane you may name each element on the slide, hide and rearrange elements.</a:t>
            </a:r>
          </a:p>
          <a:p>
            <a:endParaRPr lang="nb-NO" sz="1000" noProof="1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705E2E-C660-EE42-9160-E732F07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AD3A5DF-CE9C-B549-838E-9231E6D8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E7E0E58-F340-8842-96AB-11D3435A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FECD559-D11C-9848-9A95-43D091E0B880}"/>
              </a:ext>
            </a:extLst>
          </p:cNvPr>
          <p:cNvSpPr txBox="1"/>
          <p:nvPr userDrawn="1"/>
        </p:nvSpPr>
        <p:spPr>
          <a:xfrm>
            <a:off x="864000" y="-391887"/>
            <a:ext cx="31899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47158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A63D719-40BD-E04C-AABC-B401A9087F7C}"/>
              </a:ext>
            </a:extLst>
          </p:cNvPr>
          <p:cNvSpPr/>
          <p:nvPr userDrawn="1"/>
        </p:nvSpPr>
        <p:spPr>
          <a:xfrm>
            <a:off x="0" y="3429000"/>
            <a:ext cx="62736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5"/>
          </a:solidFill>
        </p:spPr>
        <p:txBody>
          <a:bodyPr lIns="720000" tIns="1440000" rIns="720000" bIns="720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79A6C81-0C49-7B47-83D1-833993FC5803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DF5EAD6F-C17E-CE4A-B3A2-30F484CAA2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02995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3" name="Plassholder for bilde 4">
            <a:extLst>
              <a:ext uri="{FF2B5EF4-FFF2-40B4-BE49-F238E27FC236}">
                <a16:creationId xmlns:a16="http://schemas.microsoft.com/office/drawing/2014/main" id="{BE0C2BBD-16D5-2F48-89E7-5EA32E29B5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7624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4" name="Plassholder for bilde 4">
            <a:extLst>
              <a:ext uri="{FF2B5EF4-FFF2-40B4-BE49-F238E27FC236}">
                <a16:creationId xmlns:a16="http://schemas.microsoft.com/office/drawing/2014/main" id="{E6CE754F-3611-D246-B1DC-9CFEAB412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2253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7" name="Plassholder for innhold 12">
            <a:extLst>
              <a:ext uri="{FF2B5EF4-FFF2-40B4-BE49-F238E27FC236}">
                <a16:creationId xmlns:a16="http://schemas.microsoft.com/office/drawing/2014/main" id="{3F936922-E26E-224C-856C-C627210F15F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93600" y="3429000"/>
            <a:ext cx="4600800" cy="2679700"/>
          </a:xfrm>
        </p:spPr>
        <p:txBody>
          <a:bodyPr tIns="216000" rIns="0" bIns="0"/>
          <a:lstStyle>
            <a:lvl1pPr marL="0" indent="0">
              <a:lnSpc>
                <a:spcPct val="100000"/>
              </a:lnSpc>
              <a:buNone/>
              <a:defRPr sz="1600"/>
            </a:lvl1pPr>
            <a:lvl2pPr marL="180000" indent="-180000"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2pPr>
            <a:lvl3pPr marL="108000" indent="-108000">
              <a:lnSpc>
                <a:spcPct val="100000"/>
              </a:lnSpc>
              <a:spcBef>
                <a:spcPts val="1800"/>
              </a:spcBef>
              <a:buClr>
                <a:schemeClr val="accent6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200"/>
            </a:lvl3pPr>
            <a:lvl4pPr marL="756000">
              <a:defRPr sz="1400"/>
            </a:lvl4pPr>
            <a:lvl5pPr marL="972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8" name="Tittel 17">
            <a:extLst>
              <a:ext uri="{FF2B5EF4-FFF2-40B4-BE49-F238E27FC236}">
                <a16:creationId xmlns:a16="http://schemas.microsoft.com/office/drawing/2014/main" id="{277278E8-105E-9442-978F-DF5757E87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599" y="1257958"/>
            <a:ext cx="4600800" cy="2171042"/>
          </a:xfrm>
        </p:spPr>
        <p:txBody>
          <a:bodyPr tIns="108000" rIns="0"/>
          <a:lstStyle/>
          <a:p>
            <a:r>
              <a:rPr lang="nb-NO" dirty="0"/>
              <a:t>Project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EE50ED2-DD78-EB4F-B5A6-95A31FB545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2187" y="749301"/>
            <a:ext cx="4600800" cy="508656"/>
          </a:xfrm>
        </p:spPr>
        <p:txBody>
          <a:bodyPr tIns="0" rIns="0" bIns="0" anchor="b" anchorCtr="0"/>
          <a:lstStyle>
            <a:lvl1pPr marL="0" indent="0">
              <a:lnSpc>
                <a:spcPct val="100000"/>
              </a:lnSpc>
              <a:buNone/>
              <a:defRPr sz="1600" b="0"/>
            </a:lvl1pPr>
            <a:lvl2pPr marL="6350" indent="0">
              <a:lnSpc>
                <a:spcPct val="100000"/>
              </a:lnSpc>
              <a:spcBef>
                <a:spcPts val="0"/>
              </a:spcBef>
              <a:buNone/>
              <a:tabLst/>
              <a:defRPr sz="1400"/>
            </a:lvl2pPr>
            <a:lvl3pPr marL="540000" indent="0">
              <a:buNone/>
              <a:defRPr sz="1400"/>
            </a:lvl3pPr>
            <a:lvl4pPr marL="756000" indent="0">
              <a:buNone/>
              <a:defRPr sz="1400"/>
            </a:lvl4pPr>
            <a:lvl5pPr marL="972000" indent="0">
              <a:buNone/>
              <a:defRPr sz="1400"/>
            </a:lvl5pPr>
          </a:lstStyle>
          <a:p>
            <a:pPr lvl="0"/>
            <a:r>
              <a:rPr lang="nb-NO" dirty="0"/>
              <a:t>Client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15" name="Forklaring">
            <a:extLst>
              <a:ext uri="{FF2B5EF4-FFF2-40B4-BE49-F238E27FC236}">
                <a16:creationId xmlns:a16="http://schemas.microsoft.com/office/drawing/2014/main" id="{E7F07A28-6801-0741-BF42-969A39DBFF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Text white section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Text level one is without bullet and intended for client statement.</a:t>
            </a:r>
          </a:p>
          <a:p>
            <a:endParaRPr lang="nb-NO" sz="1000" noProof="1"/>
          </a:p>
          <a:p>
            <a:r>
              <a:rPr lang="nb-NO" sz="1000" noProof="1"/>
              <a:t>Text level two is with bullet. Use the indent button.</a:t>
            </a:r>
          </a:p>
          <a:p>
            <a:endParaRPr lang="nb-NO" sz="1000" noProof="1"/>
          </a:p>
          <a:p>
            <a:r>
              <a:rPr lang="nb-NO" sz="1000" noProof="1"/>
              <a:t>Text level three is intended for client signature. Use the indent button.</a:t>
            </a:r>
          </a:p>
          <a:p>
            <a:endParaRPr lang="nb-NO" sz="1000" b="1" noProof="1"/>
          </a:p>
          <a:p>
            <a:r>
              <a:rPr lang="nb-NO" sz="1000" b="1" noProof="1"/>
              <a:t>Image</a:t>
            </a:r>
            <a:r>
              <a:rPr lang="nb-NO" sz="1000" noProof="1"/>
              <a:t>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case image in the placeholder at the rights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logo.</a:t>
            </a:r>
          </a:p>
          <a:p>
            <a:endParaRPr lang="nb-NO" sz="1000" noProof="1"/>
          </a:p>
          <a:p>
            <a:r>
              <a:rPr lang="nb-NO" sz="1000" b="1" noProof="1"/>
              <a:t>SDG</a:t>
            </a:r>
            <a:r>
              <a:rPr lang="nb-NO" sz="1000" b="1" noProof="1">
                <a:solidFill>
                  <a:schemeClr val="accent6"/>
                </a:solidFill>
              </a:rPr>
              <a:t> /</a:t>
            </a:r>
            <a:r>
              <a:rPr lang="nb-NO" sz="1000" b="1" noProof="1"/>
              <a:t> </a:t>
            </a:r>
            <a:r>
              <a:rPr lang="nb-NO" sz="1000" noProof="1"/>
              <a:t>UN SDG may be placed in the place-holders at bottom right.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8D2D3B5C-7EB5-704E-A5B6-1E7B34C60FF3}"/>
              </a:ext>
            </a:extLst>
          </p:cNvPr>
          <p:cNvSpPr txBox="1"/>
          <p:nvPr userDrawn="1"/>
        </p:nvSpPr>
        <p:spPr>
          <a:xfrm>
            <a:off x="864000" y="-391887"/>
            <a:ext cx="36869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Case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C788DC5-D3FC-934D-BC57-E5BD65FE734B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0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57DB3301-62A8-8F4E-9149-1FF58E119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"/>
            <a:ext cx="12191998" cy="6857999"/>
          </a:xfrm>
          <a:prstGeom prst="rect">
            <a:avLst/>
          </a:prstGeom>
          <a:solidFill>
            <a:schemeClr val="bg1"/>
          </a:solidFill>
        </p:spPr>
        <p:txBody>
          <a:bodyPr wrap="square" tIns="25200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93600" y="6474605"/>
            <a:ext cx="6919138" cy="225164"/>
          </a:xfrm>
        </p:spPr>
        <p:txBody>
          <a:bodyPr/>
          <a:lstStyle>
            <a:lvl1pPr marL="0" indent="0">
              <a:buNone/>
              <a:defRPr sz="900" b="0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Remember to credit the photographer or artist 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0B30448-3BC7-BF46-BA64-DD551017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577081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DA20496A-98F7-7144-8DE6-36DC35BA853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image in the placeholder.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Do not use photos without permission and rights.</a:t>
            </a:r>
          </a:p>
          <a:p>
            <a:endParaRPr lang="nb-NO" sz="1000" noProof="1"/>
          </a:p>
          <a:p>
            <a:r>
              <a:rPr lang="nb-NO" sz="1000" noProof="1"/>
              <a:t>Remember to credit the photographer or artist.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7DC96EF-29AC-4F47-ADCA-D335C4120AA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A68EC6E1-3B85-494E-B775-CB54BE3E101C}"/>
              </a:ext>
            </a:extLst>
          </p:cNvPr>
          <p:cNvSpPr txBox="1"/>
          <p:nvPr userDrawn="1"/>
        </p:nvSpPr>
        <p:spPr>
          <a:xfrm>
            <a:off x="864000" y="-391887"/>
            <a:ext cx="78707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Picture large</a:t>
            </a:r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F887BF3-B774-E048-9E0E-9D56B3C70B3D}" type="datetime1">
              <a:rPr lang="nb-NO" smtClean="0"/>
              <a:t>14.12.2023</a:t>
            </a:fld>
            <a:endParaRPr lang="en-GB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09466F07-D3A0-2C43-9456-2E2824FFA598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284F86-FD46-7941-A0C4-81B890EF2EEE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6AA38E92-199D-C740-AE6B-2F59933DCFDB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897D3D93-7E58-6B48-BD8E-7B85BB052ED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77B7690-E0F3-6849-B145-7B691BA69F9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71992DD-D073-C747-BC23-8AA8B981A0A1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663" userDrawn="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C9BDC-80E6-3142-B460-909C08EE44C9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 b="1" u="none" baseline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DA2D5BD-D433-9549-9CFD-606CA21E1B2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A9E78CC-A754-BD44-8FA1-F339AB00EBBA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0BD8D57-5D6E-1E4F-A94C-F5F90A14F007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7AA90AA3-C8CF-A24F-A210-4ED362DB58D2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D1A4A4BB-4193-1E47-BCB8-775E028CC6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5901CA5-3C78-A742-9B6F-B504A28D5ED2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87670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44158A-DA9C-A74A-B6EC-9247754111EE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A6DF215-3ABE-BF4A-BA9C-6680A13117F1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C84BEEF-2D6C-0744-8328-99BF2D714937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206B11F-12FB-6A4C-BEEB-E6DD4B6E2175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FEB28FC-353D-1D40-9C6E-B5023CEE959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BBEEB7CF-135B-F041-A7B1-69D92316C45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993BD5E-4E03-F34C-90DE-366A57C3F10E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2829421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C703059-503D-F84F-823D-20D3EEC9E6C4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0799DA4-63E1-9B4B-995C-6653EA13F9E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A3E11D31-DB4C-BF47-9791-3CF0DA84583D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32115B5-0555-124A-86AA-2BFDA02E7098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9EFA6C3-6A23-424D-AC3C-5D3D21C3D6DA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504AF2B-1FA2-204E-9BBB-B3BE6CF61E7D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7AC3859-5161-2D43-B315-991126C944FB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0963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15AAAE4-5D03-BF46-AC87-802E91EF3367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B3711330-7C15-A347-A4EF-4FD5AB1047B3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3C4AE446-53DA-0C4C-9371-87D0CB5B4619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27F84B39-10AA-224F-9D07-AC701ADC7BCA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FE8D5A65-8C5C-BD4F-9D22-B0D48889AA4B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5F036F5A-BDB6-F948-9E93-2DCC0AB44B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B64E45F0-ED2C-0849-B499-A51640E4AD03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837361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0FE4CF3A-D430-B243-AA43-F55610E9BC64}" type="datetime1">
              <a:rPr lang="nb-NO" smtClean="0"/>
              <a:t>14.12.2023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59789125-D431-7743-A5B9-F232843426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9C677BC-3F86-E142-88FE-97B90FBCF4C6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7B9D0EE-833F-9F4C-910A-CE4DCDAA251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3CDB66C6-0EB5-5D4E-8442-4A7571DD3DA3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4CB4679B-D621-5F4E-8524-D771ED96344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7E22B917-6CCA-0C4F-B7E0-7BB3F56140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28A39368-6A92-BB49-9FE2-6826C119BD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876D9F3D-C0A4-4C4D-81D9-0BAB6E368C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6882021-132F-5F4F-8408-E0FB3CDE00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AC75C9F1-172F-2246-B622-52104E9E436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FF96235-732C-7646-B3B8-523F7E8FA1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4EE0C2A-B0E1-6B40-A31B-6386335263A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DD8219A4-4762-B043-BF5D-2EA3B017C70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A04F62AF-6ABD-2040-82E1-E17846C295B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593D94E1-CF4D-BF45-9D64-C01123F7B38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41344FCC-04D0-C748-A6FB-D360A7D85D7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B6CE8330-16DB-E544-AE7D-94646D60E383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1EEE5FE-DD2A-F942-AD6F-186D0414396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5E4827B6-4BB8-2A41-9EB8-C9A0A171FF9E}"/>
              </a:ext>
            </a:extLst>
          </p:cNvPr>
          <p:cNvSpPr txBox="1"/>
          <p:nvPr userDrawn="1"/>
        </p:nvSpPr>
        <p:spPr>
          <a:xfrm>
            <a:off x="864000" y="-391887"/>
            <a:ext cx="134652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Section Header</a:t>
            </a:r>
          </a:p>
        </p:txBody>
      </p:sp>
      <p:sp>
        <p:nvSpPr>
          <p:cNvPr id="35" name="Forklaring">
            <a:extLst>
              <a:ext uri="{FF2B5EF4-FFF2-40B4-BE49-F238E27FC236}">
                <a16:creationId xmlns:a16="http://schemas.microsoft.com/office/drawing/2014/main" id="{CC9ABF23-82F5-E549-B49E-630DCCBF3A41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0825863-C123-8849-AA3E-46F5F0378F8D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5148" y="2782832"/>
            <a:ext cx="5438751" cy="3310150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+mj-lt"/>
              <a:buAutoNum type="arabicPeriod"/>
              <a:defRPr sz="2000"/>
            </a:lvl1pPr>
            <a:lvl2pPr marL="611188" indent="-234950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800"/>
            </a:lvl2pPr>
            <a:lvl3pPr marL="612000" indent="-234000">
              <a:buClr>
                <a:schemeClr val="tx1"/>
              </a:buClr>
              <a:tabLst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3106" y="996089"/>
            <a:ext cx="3357928" cy="124723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5399743-971A-E641-B1E2-0BB33CBFB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188" y="2782832"/>
            <a:ext cx="3703565" cy="3325868"/>
          </a:xfrm>
        </p:spPr>
        <p:txBody>
          <a:bodyPr tIns="0" rIns="0" bIns="0" anchor="t" anchorCtr="0"/>
          <a:lstStyle>
            <a:lvl1pPr>
              <a:lnSpc>
                <a:spcPct val="100000"/>
              </a:lnSpc>
              <a:defRPr sz="2000" b="1"/>
            </a:lvl1pPr>
          </a:lstStyle>
          <a:p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meeting</a:t>
            </a:r>
            <a:r>
              <a:rPr lang="nb-NO" dirty="0"/>
              <a:t> info, date, </a:t>
            </a:r>
            <a:r>
              <a:rPr lang="nb-NO" dirty="0" err="1"/>
              <a:t>presenters</a:t>
            </a:r>
            <a:r>
              <a:rPr lang="nb-NO" dirty="0"/>
              <a:t>, etc.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C1AD7C3-606A-C549-A3FF-66A3098A589D}"/>
              </a:ext>
            </a:extLst>
          </p:cNvPr>
          <p:cNvSpPr txBox="1"/>
          <p:nvPr userDrawn="1"/>
        </p:nvSpPr>
        <p:spPr>
          <a:xfrm>
            <a:off x="864000" y="-391887"/>
            <a:ext cx="5081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Agenda</a:t>
            </a:r>
          </a:p>
        </p:txBody>
      </p:sp>
    </p:spTree>
    <p:extLst>
      <p:ext uri="{BB962C8B-B14F-4D97-AF65-F5344CB8AC3E}">
        <p14:creationId xmlns:p14="http://schemas.microsoft.com/office/powerpoint/2010/main" val="352373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and Large Content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600" y="1952625"/>
            <a:ext cx="9889200" cy="4164735"/>
          </a:xfrm>
        </p:spPr>
        <p:txBody>
          <a:bodyPr numCol="3" spcCol="360000"/>
          <a:lstStyle>
            <a:lvl1pPr marL="0" indent="0">
              <a:lnSpc>
                <a:spcPct val="110000"/>
              </a:lnSpc>
              <a:buFontTx/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EB8F41-237D-474D-8E97-54CD68A94A6E}" type="datetime1">
              <a:rPr lang="nb-NO" smtClean="0"/>
              <a:t>14.12.2023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05CB5C5B-8E7D-A440-B4D5-DF65A9CC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22AD4789-7F63-834C-8BAB-5A2AEBD4E3C7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This layout is intended </a:t>
            </a:r>
            <a:br>
              <a:rPr lang="nb-NO" sz="1000" noProof="1"/>
            </a:br>
            <a:r>
              <a:rPr lang="nb-NO" sz="1000" noProof="1"/>
              <a:t>for large amount of text. </a:t>
            </a:r>
          </a:p>
          <a:p>
            <a:endParaRPr lang="nb-NO" sz="1000" noProof="1"/>
          </a:p>
          <a:p>
            <a:r>
              <a:rPr lang="nb-NO" sz="1000" noProof="1"/>
              <a:t>The text placeholder is divided in three columns.</a:t>
            </a:r>
          </a:p>
          <a:p>
            <a:endParaRPr lang="nb-NO" sz="1000" b="1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PowerPoint is a presentation tool and not intended for word processing.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B930365-45E8-FF40-A313-A1148702F86C}"/>
              </a:ext>
            </a:extLst>
          </p:cNvPr>
          <p:cNvSpPr txBox="1"/>
          <p:nvPr userDrawn="1"/>
        </p:nvSpPr>
        <p:spPr>
          <a:xfrm>
            <a:off x="864000" y="-391887"/>
            <a:ext cx="18322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and Large Content</a:t>
            </a:r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afikk 4" descr="Hello">
            <a:extLst>
              <a:ext uri="{FF2B5EF4-FFF2-40B4-BE49-F238E27FC236}">
                <a16:creationId xmlns:a16="http://schemas.microsoft.com/office/drawing/2014/main" id="{E1B8BBA5-6ABD-A84E-83CD-89724871DFCD}"/>
              </a:ext>
            </a:extLst>
          </p:cNvPr>
          <p:cNvGrpSpPr/>
          <p:nvPr/>
        </p:nvGrpSpPr>
        <p:grpSpPr>
          <a:xfrm>
            <a:off x="2707053" y="2535523"/>
            <a:ext cx="6441868" cy="2017775"/>
            <a:chOff x="2707053" y="2535523"/>
            <a:chExt cx="6441868" cy="2017775"/>
          </a:xfrm>
          <a:solidFill>
            <a:schemeClr val="bg2"/>
          </a:solidFill>
        </p:grpSpPr>
        <p:sp>
          <p:nvSpPr>
            <p:cNvPr id="6" name="Friform 5">
              <a:extLst>
                <a:ext uri="{FF2B5EF4-FFF2-40B4-BE49-F238E27FC236}">
                  <a16:creationId xmlns:a16="http://schemas.microsoft.com/office/drawing/2014/main" id="{B59F20C7-BFA4-F440-A032-501187236300}"/>
                </a:ext>
              </a:extLst>
            </p:cNvPr>
            <p:cNvSpPr/>
            <p:nvPr/>
          </p:nvSpPr>
          <p:spPr>
            <a:xfrm>
              <a:off x="2707053" y="2535523"/>
              <a:ext cx="1884203" cy="1987364"/>
            </a:xfrm>
            <a:custGeom>
              <a:avLst/>
              <a:gdLst>
                <a:gd name="connsiteX0" fmla="*/ 559991 w 1884203"/>
                <a:gd name="connsiteY0" fmla="*/ 814999 h 1987364"/>
                <a:gd name="connsiteX1" fmla="*/ 1614091 w 1884203"/>
                <a:gd name="connsiteY1" fmla="*/ 814999 h 1987364"/>
                <a:gd name="connsiteX2" fmla="*/ 1614091 w 1884203"/>
                <a:gd name="connsiteY2" fmla="*/ 0 h 1987364"/>
                <a:gd name="connsiteX3" fmla="*/ 1884204 w 1884203"/>
                <a:gd name="connsiteY3" fmla="*/ 0 h 1987364"/>
                <a:gd name="connsiteX4" fmla="*/ 1884204 w 1884203"/>
                <a:gd name="connsiteY4" fmla="*/ 1986079 h 1987364"/>
                <a:gd name="connsiteX5" fmla="*/ 1618043 w 1884203"/>
                <a:gd name="connsiteY5" fmla="*/ 1986079 h 1987364"/>
                <a:gd name="connsiteX6" fmla="*/ 1618043 w 1884203"/>
                <a:gd name="connsiteY6" fmla="*/ 1050244 h 1987364"/>
                <a:gd name="connsiteX7" fmla="*/ 563944 w 1884203"/>
                <a:gd name="connsiteY7" fmla="*/ 1050244 h 1987364"/>
                <a:gd name="connsiteX8" fmla="*/ 563944 w 1884203"/>
                <a:gd name="connsiteY8" fmla="*/ 1987364 h 1987364"/>
                <a:gd name="connsiteX9" fmla="*/ 285925 w 1884203"/>
                <a:gd name="connsiteY9" fmla="*/ 1987364 h 1987364"/>
                <a:gd name="connsiteX10" fmla="*/ 285925 w 1884203"/>
                <a:gd name="connsiteY10" fmla="*/ 232673 h 1987364"/>
                <a:gd name="connsiteX11" fmla="*/ 0 w 1884203"/>
                <a:gd name="connsiteY11" fmla="*/ 232673 h 1987364"/>
                <a:gd name="connsiteX12" fmla="*/ 0 w 1884203"/>
                <a:gd name="connsiteY12" fmla="*/ 0 h 1987364"/>
                <a:gd name="connsiteX13" fmla="*/ 559991 w 1884203"/>
                <a:gd name="connsiteY13" fmla="*/ 0 h 198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4203" h="1987364">
                  <a:moveTo>
                    <a:pt x="559991" y="814999"/>
                  </a:moveTo>
                  <a:lnTo>
                    <a:pt x="1614091" y="814999"/>
                  </a:lnTo>
                  <a:lnTo>
                    <a:pt x="1614091" y="0"/>
                  </a:lnTo>
                  <a:lnTo>
                    <a:pt x="1884204" y="0"/>
                  </a:lnTo>
                  <a:lnTo>
                    <a:pt x="1884204" y="1986079"/>
                  </a:lnTo>
                  <a:lnTo>
                    <a:pt x="1618043" y="1986079"/>
                  </a:lnTo>
                  <a:lnTo>
                    <a:pt x="1618043" y="1050244"/>
                  </a:lnTo>
                  <a:lnTo>
                    <a:pt x="563944" y="1050244"/>
                  </a:lnTo>
                  <a:lnTo>
                    <a:pt x="563944" y="1987364"/>
                  </a:lnTo>
                  <a:lnTo>
                    <a:pt x="285925" y="1987364"/>
                  </a:lnTo>
                  <a:lnTo>
                    <a:pt x="285925" y="232673"/>
                  </a:lnTo>
                  <a:lnTo>
                    <a:pt x="0" y="232673"/>
                  </a:lnTo>
                  <a:lnTo>
                    <a:pt x="0" y="0"/>
                  </a:lnTo>
                  <a:lnTo>
                    <a:pt x="559991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7" name="Friform 6">
              <a:extLst>
                <a:ext uri="{FF2B5EF4-FFF2-40B4-BE49-F238E27FC236}">
                  <a16:creationId xmlns:a16="http://schemas.microsoft.com/office/drawing/2014/main" id="{D6690C1A-15DC-FC4A-A45B-86F1A32FFC73}"/>
                </a:ext>
              </a:extLst>
            </p:cNvPr>
            <p:cNvSpPr/>
            <p:nvPr/>
          </p:nvSpPr>
          <p:spPr>
            <a:xfrm>
              <a:off x="4936475" y="3051003"/>
              <a:ext cx="1363741" cy="1502295"/>
            </a:xfrm>
            <a:custGeom>
              <a:avLst/>
              <a:gdLst>
                <a:gd name="connsiteX0" fmla="*/ 691753 w 1363741"/>
                <a:gd name="connsiteY0" fmla="*/ 0 h 1502295"/>
                <a:gd name="connsiteX1" fmla="*/ 1363742 w 1363741"/>
                <a:gd name="connsiteY1" fmla="*/ 735299 h 1502295"/>
                <a:gd name="connsiteX2" fmla="*/ 1363742 w 1363741"/>
                <a:gd name="connsiteY2" fmla="*/ 813714 h 1502295"/>
                <a:gd name="connsiteX3" fmla="*/ 255619 w 1363741"/>
                <a:gd name="connsiteY3" fmla="*/ 813714 h 1502295"/>
                <a:gd name="connsiteX4" fmla="*/ 702294 w 1363741"/>
                <a:gd name="connsiteY4" fmla="*/ 1302199 h 1502295"/>
                <a:gd name="connsiteX5" fmla="*/ 1087041 w 1363741"/>
                <a:gd name="connsiteY5" fmla="*/ 1007822 h 1502295"/>
                <a:gd name="connsiteX6" fmla="*/ 1350566 w 1363741"/>
                <a:gd name="connsiteY6" fmla="*/ 1038674 h 1502295"/>
                <a:gd name="connsiteX7" fmla="*/ 716788 w 1363741"/>
                <a:gd name="connsiteY7" fmla="*/ 1501450 h 1502295"/>
                <a:gd name="connsiteX8" fmla="*/ 0 w 1363741"/>
                <a:gd name="connsiteY8" fmla="*/ 763580 h 1502295"/>
                <a:gd name="connsiteX9" fmla="*/ 691753 w 1363741"/>
                <a:gd name="connsiteY9" fmla="*/ 0 h 1502295"/>
                <a:gd name="connsiteX10" fmla="*/ 270113 w 1363741"/>
                <a:gd name="connsiteY10" fmla="*/ 610607 h 1502295"/>
                <a:gd name="connsiteX11" fmla="*/ 1087041 w 1363741"/>
                <a:gd name="connsiteY11" fmla="*/ 610607 h 1502295"/>
                <a:gd name="connsiteX12" fmla="*/ 717578 w 1363741"/>
                <a:gd name="connsiteY12" fmla="*/ 201310 h 1502295"/>
                <a:gd name="connsiteX13" fmla="*/ 691753 w 1363741"/>
                <a:gd name="connsiteY13" fmla="*/ 200536 h 1502295"/>
                <a:gd name="connsiteX14" fmla="*/ 270113 w 1363741"/>
                <a:gd name="connsiteY14" fmla="*/ 609321 h 1502295"/>
                <a:gd name="connsiteX15" fmla="*/ 270113 w 1363741"/>
                <a:gd name="connsiteY15" fmla="*/ 610607 h 150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3741" h="1502295">
                  <a:moveTo>
                    <a:pt x="691753" y="0"/>
                  </a:moveTo>
                  <a:cubicBezTo>
                    <a:pt x="1135793" y="0"/>
                    <a:pt x="1363742" y="335512"/>
                    <a:pt x="1363742" y="735299"/>
                  </a:cubicBezTo>
                  <a:lnTo>
                    <a:pt x="1363742" y="813714"/>
                  </a:lnTo>
                  <a:lnTo>
                    <a:pt x="255619" y="813714"/>
                  </a:lnTo>
                  <a:cubicBezTo>
                    <a:pt x="272748" y="1127373"/>
                    <a:pt x="451945" y="1302199"/>
                    <a:pt x="702294" y="1302199"/>
                  </a:cubicBezTo>
                  <a:cubicBezTo>
                    <a:pt x="884825" y="1302508"/>
                    <a:pt x="1043836" y="1180849"/>
                    <a:pt x="1087041" y="1007822"/>
                  </a:cubicBezTo>
                  <a:lnTo>
                    <a:pt x="1350566" y="1038674"/>
                  </a:lnTo>
                  <a:cubicBezTo>
                    <a:pt x="1281601" y="1322021"/>
                    <a:pt x="1014887" y="1516785"/>
                    <a:pt x="716788" y="1501450"/>
                  </a:cubicBezTo>
                  <a:cubicBezTo>
                    <a:pt x="264843" y="1501450"/>
                    <a:pt x="0" y="1230212"/>
                    <a:pt x="0" y="763580"/>
                  </a:cubicBezTo>
                  <a:cubicBezTo>
                    <a:pt x="0" y="296948"/>
                    <a:pt x="267478" y="0"/>
                    <a:pt x="691753" y="0"/>
                  </a:cubicBezTo>
                  <a:close/>
                  <a:moveTo>
                    <a:pt x="270113" y="610607"/>
                  </a:moveTo>
                  <a:lnTo>
                    <a:pt x="1087041" y="610607"/>
                  </a:lnTo>
                  <a:cubicBezTo>
                    <a:pt x="1100863" y="398047"/>
                    <a:pt x="935461" y="214799"/>
                    <a:pt x="717578" y="201310"/>
                  </a:cubicBezTo>
                  <a:cubicBezTo>
                    <a:pt x="708988" y="200778"/>
                    <a:pt x="700370" y="200519"/>
                    <a:pt x="691753" y="200536"/>
                  </a:cubicBezTo>
                  <a:cubicBezTo>
                    <a:pt x="459614" y="199826"/>
                    <a:pt x="270838" y="382844"/>
                    <a:pt x="270113" y="609321"/>
                  </a:cubicBezTo>
                  <a:cubicBezTo>
                    <a:pt x="270113" y="609745"/>
                    <a:pt x="270113" y="610183"/>
                    <a:pt x="270113" y="610607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005E9659-1AA3-454F-8E21-9A02675836AC}"/>
                </a:ext>
              </a:extLst>
            </p:cNvPr>
            <p:cNvSpPr/>
            <p:nvPr/>
          </p:nvSpPr>
          <p:spPr>
            <a:xfrm>
              <a:off x="659536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9F3474F5-B427-2747-AD05-64DF1459D58A}"/>
                </a:ext>
              </a:extLst>
            </p:cNvPr>
            <p:cNvSpPr/>
            <p:nvPr/>
          </p:nvSpPr>
          <p:spPr>
            <a:xfrm>
              <a:off x="722255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9C3EC261-D40B-EF48-BF34-D1A2944E172D}"/>
                </a:ext>
              </a:extLst>
            </p:cNvPr>
            <p:cNvSpPr/>
            <p:nvPr/>
          </p:nvSpPr>
          <p:spPr>
            <a:xfrm>
              <a:off x="7764588" y="3051003"/>
              <a:ext cx="1384334" cy="1501746"/>
            </a:xfrm>
            <a:custGeom>
              <a:avLst/>
              <a:gdLst>
                <a:gd name="connsiteX0" fmla="*/ 693898 w 1384334"/>
                <a:gd name="connsiteY0" fmla="*/ 0 h 1501746"/>
                <a:gd name="connsiteX1" fmla="*/ 1384334 w 1384334"/>
                <a:gd name="connsiteY1" fmla="*/ 752010 h 1501746"/>
                <a:gd name="connsiteX2" fmla="*/ 693898 w 1384334"/>
                <a:gd name="connsiteY2" fmla="*/ 1501450 h 1501746"/>
                <a:gd name="connsiteX3" fmla="*/ 210330 w 1384334"/>
                <a:gd name="connsiteY3" fmla="*/ 1321482 h 1501746"/>
                <a:gd name="connsiteX4" fmla="*/ 2145 w 1384334"/>
                <a:gd name="connsiteY4" fmla="*/ 752010 h 1501746"/>
                <a:gd name="connsiteX5" fmla="*/ 693898 w 1384334"/>
                <a:gd name="connsiteY5" fmla="*/ 0 h 1501746"/>
                <a:gd name="connsiteX6" fmla="*/ 257764 w 1384334"/>
                <a:gd name="connsiteY6" fmla="*/ 752010 h 1501746"/>
                <a:gd name="connsiteX7" fmla="*/ 693898 w 1384334"/>
                <a:gd name="connsiteY7" fmla="*/ 1302199 h 1501746"/>
                <a:gd name="connsiteX8" fmla="*/ 1128715 w 1384334"/>
                <a:gd name="connsiteY8" fmla="*/ 752010 h 1501746"/>
                <a:gd name="connsiteX9" fmla="*/ 689946 w 1384334"/>
                <a:gd name="connsiteY9" fmla="*/ 200536 h 1501746"/>
                <a:gd name="connsiteX10" fmla="*/ 257764 w 1384334"/>
                <a:gd name="connsiteY10" fmla="*/ 752010 h 150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334" h="1501746">
                  <a:moveTo>
                    <a:pt x="693898" y="0"/>
                  </a:moveTo>
                  <a:cubicBezTo>
                    <a:pt x="994317" y="0"/>
                    <a:pt x="1384334" y="172255"/>
                    <a:pt x="1384334" y="752010"/>
                  </a:cubicBezTo>
                  <a:cubicBezTo>
                    <a:pt x="1384334" y="1246923"/>
                    <a:pt x="1094456" y="1501450"/>
                    <a:pt x="693898" y="1501450"/>
                  </a:cubicBezTo>
                  <a:cubicBezTo>
                    <a:pt x="514570" y="1506707"/>
                    <a:pt x="340511" y="1441932"/>
                    <a:pt x="210330" y="1321482"/>
                  </a:cubicBezTo>
                  <a:cubicBezTo>
                    <a:pt x="61623" y="1168855"/>
                    <a:pt x="-14009" y="961995"/>
                    <a:pt x="2145" y="752010"/>
                  </a:cubicBezTo>
                  <a:cubicBezTo>
                    <a:pt x="2145" y="258383"/>
                    <a:pt x="294658" y="0"/>
                    <a:pt x="693898" y="0"/>
                  </a:cubicBezTo>
                  <a:close/>
                  <a:moveTo>
                    <a:pt x="257764" y="752010"/>
                  </a:moveTo>
                  <a:cubicBezTo>
                    <a:pt x="257764" y="1108090"/>
                    <a:pt x="434326" y="1302199"/>
                    <a:pt x="693898" y="1302199"/>
                  </a:cubicBezTo>
                  <a:cubicBezTo>
                    <a:pt x="953471" y="1302199"/>
                    <a:pt x="1128715" y="1113232"/>
                    <a:pt x="1128715" y="752010"/>
                  </a:cubicBezTo>
                  <a:cubicBezTo>
                    <a:pt x="1128715" y="413927"/>
                    <a:pt x="966647" y="200536"/>
                    <a:pt x="689946" y="200536"/>
                  </a:cubicBezTo>
                  <a:cubicBezTo>
                    <a:pt x="436961" y="200536"/>
                    <a:pt x="257764" y="397216"/>
                    <a:pt x="257764" y="752010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724094-E5A6-DD41-8774-2D7682FEAEAC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C02DCB9-36E3-4C45-82E8-C0A0CF0288D8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8FAFEC0A-F5C3-3E49-A565-98263B2F055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1151DE7C-C28D-9644-9A76-6AB33E0E7F55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A90234B-91F3-D748-A4F0-F3AC330C94E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8B488553-036B-E140-812B-E0BB8B02C408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03E04504-2AB3-2B40-9D6B-97D68FFFB9F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B2AD2D91-5FD4-6C48-896C-17970EECCBE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03454980-7839-BA4A-9203-2CE58369544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D3A1B6BA-C80A-7B4F-97F9-75EE9EBF4C34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EE203C1C-A57D-6D4C-9A0C-9FFC7FDF4122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B03B1EEE-CD32-0042-B78E-0E23CAE0FDFB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977CC7D8-5A6B-6244-859C-5F239C05A676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3AA3E19D-DE1B-9242-9B1A-DB2FC06D9D1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A639E750-BB2D-6045-A553-E319D684BB0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1669B91C-63D7-3E42-868E-0F9D1E6DA8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741F6956-BF48-B94E-826E-90605FD73A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7A8241FD-AE49-9D4E-84A7-A33DA59F75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EB417BBA-547F-A845-8DED-748AAF6E32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5CC60B2-56CB-1F40-8D2D-C31E09D7CFB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FAA83DA-E6FC-3446-8E27-191B1ECB87B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5FBA3B7B-6392-CE4E-94A4-05249363DB3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A7DDC1C2-98F0-E249-9178-6FA8020097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8FC4CC3B-3C1D-344D-9C9C-CBD10EAC8E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188B906A-B3F3-5643-BD30-BA66B80DFBCC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A6164691-DBBC-8340-8612-CA81A7199414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28F17E-BCC1-7E46-8153-BD9CEDCD41CB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84047"/>
            <a:ext cx="992188" cy="365125"/>
          </a:xfrm>
        </p:spPr>
        <p:txBody>
          <a:bodyPr/>
          <a:lstStyle/>
          <a:p>
            <a:fld id="{E4A6FD17-8742-A349-AD68-4DFE4B9960C5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84046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84047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688373D1-EAD8-6348-BE40-8C824FDB290F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5EACC81B-FF2A-B849-9EBC-45B119B7E39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CF491BE1-72CF-9942-A263-1A118AA2871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B10F83E4-17F0-DC4A-9DA6-B9BE6608B62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6AEA60AF-56BB-A64C-83E3-B32628B02F55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C1842D20-0749-0B45-878C-08DA82421F1E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96E3CC29-B845-C744-B7DD-02FD6A34710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94E119A3-25BC-9445-BB9B-F1BA1923FBD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2ED01760-B79F-2D46-A3AA-4C2649FAC8EF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FAA5A93E-CFEA-5C49-A400-F9DD99817AC5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8" name="Rektangel 27">
              <a:extLst>
                <a:ext uri="{FF2B5EF4-FFF2-40B4-BE49-F238E27FC236}">
                  <a16:creationId xmlns:a16="http://schemas.microsoft.com/office/drawing/2014/main" id="{44FD4E3B-72B3-454A-A356-932CD3E98B01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A20FB6CA-D4EF-9E4E-96FE-DF9AF78CB72E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3CCE7712-7340-274F-8307-F6EE6EADA13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68263469-DCFB-A141-9A2A-7DC7F338FCD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C04D0500-476C-FD4B-B007-1CF8340C8CE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3069151-5C07-0240-88F9-99EF163473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8654A76-E456-D344-9160-69EA3E235D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D74D3622-029F-FB42-9BDF-2BCC7191548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59038162-7E1E-A74E-9602-9FA70B9E857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22588D68-1F75-5644-8D6B-B26181FB630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B9531526-F141-C24B-8627-60DFEDFC03C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18B0B6AC-504B-234C-8C3C-34646E2DC5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E4EEA032-6653-BE4C-863F-4BBCF975D74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0" name="TekstSylinder 29">
              <a:extLst>
                <a:ext uri="{FF2B5EF4-FFF2-40B4-BE49-F238E27FC236}">
                  <a16:creationId xmlns:a16="http://schemas.microsoft.com/office/drawing/2014/main" id="{9C30E9C4-3B71-624C-82F8-26CEF5CCC93E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3F86F026-1F8F-C441-B564-C8101F4A46EA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FD093F54-C9E2-A249-A598-5F771E961910}"/>
              </a:ext>
            </a:extLst>
          </p:cNvPr>
          <p:cNvGrpSpPr/>
          <p:nvPr userDrawn="1"/>
        </p:nvGrpSpPr>
        <p:grpSpPr>
          <a:xfrm>
            <a:off x="1757248" y="2460237"/>
            <a:ext cx="8745266" cy="2141698"/>
            <a:chOff x="1757248" y="2460237"/>
            <a:chExt cx="8745266" cy="2141698"/>
          </a:xfrm>
        </p:grpSpPr>
        <p:pic>
          <p:nvPicPr>
            <p:cNvPr id="3" name="Bilde 4" descr="Welcome">
              <a:extLst>
                <a:ext uri="{FF2B5EF4-FFF2-40B4-BE49-F238E27FC236}">
                  <a16:creationId xmlns:a16="http://schemas.microsoft.com/office/drawing/2014/main" id="{39CC579B-C90F-443C-8FAD-06614738F0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57248" y="2460237"/>
              <a:ext cx="8745266" cy="2141698"/>
            </a:xfrm>
            <a:prstGeom prst="rect">
              <a:avLst/>
            </a:prstGeom>
          </p:spPr>
        </p:pic>
        <p:pic>
          <p:nvPicPr>
            <p:cNvPr id="5" name="Bilde 3">
              <a:extLst>
                <a:ext uri="{FF2B5EF4-FFF2-40B4-BE49-F238E27FC236}">
                  <a16:creationId xmlns:a16="http://schemas.microsoft.com/office/drawing/2014/main" id="{9202B83D-0FD9-4162-AF4F-6324E6FE6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87109" y="2488812"/>
              <a:ext cx="1251526" cy="455100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858919"/>
            <a:ext cx="992188" cy="365125"/>
          </a:xfrm>
        </p:spPr>
        <p:txBody>
          <a:bodyPr/>
          <a:lstStyle/>
          <a:p>
            <a:fld id="{A7198BB0-8D84-6A42-A6CF-7AE6ED88CAD6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858918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858919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Mak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772291"/>
            <a:ext cx="992188" cy="365125"/>
          </a:xfrm>
        </p:spPr>
        <p:txBody>
          <a:bodyPr/>
          <a:lstStyle/>
          <a:p>
            <a:fld id="{50F5D271-6B44-6E4C-8D4F-EDC88D32D8EC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772290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772291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43C23019-8D0E-D740-A301-D901372D4EA7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7F3C43CF-120A-6543-A830-FFA2F622A511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9B0E829-7E48-5746-A73E-20BF7FF5D697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498220F8-0297-8240-92FB-FBA23FB22AE9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62AC0690-9D55-A84B-842D-51E1CE17D05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C2D21CE7-4CF6-C14E-863A-EBB285603EC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3B6F64C6-CB73-F748-AA05-8B29DAEB01ED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E113C892-31E9-254A-A26D-048F17934B2F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D3CF7F8F-B1A0-0240-B27C-DC8BA151D5DE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440966"/>
            <a:chExt cx="9271762" cy="1959170"/>
          </a:xfrm>
        </p:grpSpPr>
        <p:grpSp>
          <p:nvGrpSpPr>
            <p:cNvPr id="50" name="Gruppe 49">
              <a:extLst>
                <a:ext uri="{FF2B5EF4-FFF2-40B4-BE49-F238E27FC236}">
                  <a16:creationId xmlns:a16="http://schemas.microsoft.com/office/drawing/2014/main" id="{E75B876E-AC43-524C-9E7B-6B9529C3242F}"/>
                </a:ext>
              </a:extLst>
            </p:cNvPr>
            <p:cNvGrpSpPr/>
            <p:nvPr userDrawn="1"/>
          </p:nvGrpSpPr>
          <p:grpSpPr>
            <a:xfrm>
              <a:off x="1289319" y="2440966"/>
              <a:ext cx="8797013" cy="1959170"/>
              <a:chOff x="1289319" y="2440966"/>
              <a:chExt cx="8797013" cy="1959170"/>
            </a:xfrm>
            <a:solidFill>
              <a:schemeClr val="bg2"/>
            </a:solidFill>
          </p:grpSpPr>
          <p:sp>
            <p:nvSpPr>
              <p:cNvPr id="18" name="Friform 17">
                <a:extLst>
                  <a:ext uri="{FF2B5EF4-FFF2-40B4-BE49-F238E27FC236}">
                    <a16:creationId xmlns:a16="http://schemas.microsoft.com/office/drawing/2014/main" id="{AC39E73C-CCB2-9B41-B95A-AF9C431FA141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9" name="Friform 18">
                <a:extLst>
                  <a:ext uri="{FF2B5EF4-FFF2-40B4-BE49-F238E27FC236}">
                    <a16:creationId xmlns:a16="http://schemas.microsoft.com/office/drawing/2014/main" id="{E4B9BB86-47D3-7441-920E-67971B31E8D5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0" name="Friform 19">
                <a:extLst>
                  <a:ext uri="{FF2B5EF4-FFF2-40B4-BE49-F238E27FC236}">
                    <a16:creationId xmlns:a16="http://schemas.microsoft.com/office/drawing/2014/main" id="{40395E85-37B1-7644-B967-CFACD6D0898E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1" name="Friform 20">
                <a:extLst>
                  <a:ext uri="{FF2B5EF4-FFF2-40B4-BE49-F238E27FC236}">
                    <a16:creationId xmlns:a16="http://schemas.microsoft.com/office/drawing/2014/main" id="{6070996F-FBB4-D248-A6EE-6052041AE1C5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2" name="Friform 21">
                <a:extLst>
                  <a:ext uri="{FF2B5EF4-FFF2-40B4-BE49-F238E27FC236}">
                    <a16:creationId xmlns:a16="http://schemas.microsoft.com/office/drawing/2014/main" id="{C116FE02-5631-7A43-9337-B8494CD514AD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3" name="Friform 22">
                <a:extLst>
                  <a:ext uri="{FF2B5EF4-FFF2-40B4-BE49-F238E27FC236}">
                    <a16:creationId xmlns:a16="http://schemas.microsoft.com/office/drawing/2014/main" id="{EEDC9E5B-C665-DA4D-989A-AB05E4E30E5D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4" name="Friform 23">
                <a:extLst>
                  <a:ext uri="{FF2B5EF4-FFF2-40B4-BE49-F238E27FC236}">
                    <a16:creationId xmlns:a16="http://schemas.microsoft.com/office/drawing/2014/main" id="{8781FBDA-7725-4A4C-889B-5FBAC8491EA9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5" name="Friform 24">
                <a:extLst>
                  <a:ext uri="{FF2B5EF4-FFF2-40B4-BE49-F238E27FC236}">
                    <a16:creationId xmlns:a16="http://schemas.microsoft.com/office/drawing/2014/main" id="{7E295473-FAD9-704D-8DD8-6EB959BF8F31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6" name="Friform 25">
                <a:extLst>
                  <a:ext uri="{FF2B5EF4-FFF2-40B4-BE49-F238E27FC236}">
                    <a16:creationId xmlns:a16="http://schemas.microsoft.com/office/drawing/2014/main" id="{856147F5-6674-494A-9E9F-B9255942EEB4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7" name="Friform 26">
                <a:extLst>
                  <a:ext uri="{FF2B5EF4-FFF2-40B4-BE49-F238E27FC236}">
                    <a16:creationId xmlns:a16="http://schemas.microsoft.com/office/drawing/2014/main" id="{E25CF44E-6BE3-434E-B58F-80F51CBFF94D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8" name="Friform 27">
                <a:extLst>
                  <a:ext uri="{FF2B5EF4-FFF2-40B4-BE49-F238E27FC236}">
                    <a16:creationId xmlns:a16="http://schemas.microsoft.com/office/drawing/2014/main" id="{987469E4-B195-EF4D-B3E2-448660D5E98D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9" name="Friform 28">
                <a:extLst>
                  <a:ext uri="{FF2B5EF4-FFF2-40B4-BE49-F238E27FC236}">
                    <a16:creationId xmlns:a16="http://schemas.microsoft.com/office/drawing/2014/main" id="{79BBC77F-C304-BE42-A9E5-4A5834CFBA1B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0" name="Friform 29">
                <a:extLst>
                  <a:ext uri="{FF2B5EF4-FFF2-40B4-BE49-F238E27FC236}">
                    <a16:creationId xmlns:a16="http://schemas.microsoft.com/office/drawing/2014/main" id="{29917656-4FD0-0C4A-8B81-07CC451D514D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1" name="Friform 30">
                <a:extLst>
                  <a:ext uri="{FF2B5EF4-FFF2-40B4-BE49-F238E27FC236}">
                    <a16:creationId xmlns:a16="http://schemas.microsoft.com/office/drawing/2014/main" id="{3DAE2739-0F44-F844-920B-262238105D34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2" name="Friform 31">
                <a:extLst>
                  <a:ext uri="{FF2B5EF4-FFF2-40B4-BE49-F238E27FC236}">
                    <a16:creationId xmlns:a16="http://schemas.microsoft.com/office/drawing/2014/main" id="{E9164D5F-C540-8741-8EE1-616D07B2670B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3" name="Friform 32">
                <a:extLst>
                  <a:ext uri="{FF2B5EF4-FFF2-40B4-BE49-F238E27FC236}">
                    <a16:creationId xmlns:a16="http://schemas.microsoft.com/office/drawing/2014/main" id="{D513019D-A896-AE48-9B7B-C58499A17A0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4" name="Friform 33">
                <a:extLst>
                  <a:ext uri="{FF2B5EF4-FFF2-40B4-BE49-F238E27FC236}">
                    <a16:creationId xmlns:a16="http://schemas.microsoft.com/office/drawing/2014/main" id="{C4F959F3-8B8B-934F-B054-B6B6FA1711F7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5" name="Friform 34">
                <a:extLst>
                  <a:ext uri="{FF2B5EF4-FFF2-40B4-BE49-F238E27FC236}">
                    <a16:creationId xmlns:a16="http://schemas.microsoft.com/office/drawing/2014/main" id="{0E0F8661-AFBF-E74D-97BA-D50297405294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8" name="Friform 37">
                <a:extLst>
                  <a:ext uri="{FF2B5EF4-FFF2-40B4-BE49-F238E27FC236}">
                    <a16:creationId xmlns:a16="http://schemas.microsoft.com/office/drawing/2014/main" id="{678067F5-DF63-E642-A85A-8482E87EFABA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9" name="Friform 38">
                <a:extLst>
                  <a:ext uri="{FF2B5EF4-FFF2-40B4-BE49-F238E27FC236}">
                    <a16:creationId xmlns:a16="http://schemas.microsoft.com/office/drawing/2014/main" id="{C9BC5F28-0482-6B4D-911A-4442CBF15AB2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0" name="Friform 39">
                <a:extLst>
                  <a:ext uri="{FF2B5EF4-FFF2-40B4-BE49-F238E27FC236}">
                    <a16:creationId xmlns:a16="http://schemas.microsoft.com/office/drawing/2014/main" id="{393C9345-C4E3-FE4A-8F27-7E612FBCDB98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1" name="Friform 40">
                <a:extLst>
                  <a:ext uri="{FF2B5EF4-FFF2-40B4-BE49-F238E27FC236}">
                    <a16:creationId xmlns:a16="http://schemas.microsoft.com/office/drawing/2014/main" id="{F8052A07-6833-E640-95D3-4C50B1BC8CAF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2" name="Friform 41">
                <a:extLst>
                  <a:ext uri="{FF2B5EF4-FFF2-40B4-BE49-F238E27FC236}">
                    <a16:creationId xmlns:a16="http://schemas.microsoft.com/office/drawing/2014/main" id="{6ACDF748-2F9E-AB4F-8323-8A418731E0A9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3" name="Friform 42">
                <a:extLst>
                  <a:ext uri="{FF2B5EF4-FFF2-40B4-BE49-F238E27FC236}">
                    <a16:creationId xmlns:a16="http://schemas.microsoft.com/office/drawing/2014/main" id="{B9D2EFE1-1DB0-8B4E-9766-F79F63A42DB5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4" name="Friform 43">
                <a:extLst>
                  <a:ext uri="{FF2B5EF4-FFF2-40B4-BE49-F238E27FC236}">
                    <a16:creationId xmlns:a16="http://schemas.microsoft.com/office/drawing/2014/main" id="{C02E0EBF-F3F4-AF45-9C3B-67A46D979E65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5" name="Friform 44">
                <a:extLst>
                  <a:ext uri="{FF2B5EF4-FFF2-40B4-BE49-F238E27FC236}">
                    <a16:creationId xmlns:a16="http://schemas.microsoft.com/office/drawing/2014/main" id="{0408B19D-AC86-BF48-B0CC-33151D2127B3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  <p:grpSp>
          <p:nvGrpSpPr>
            <p:cNvPr id="51" name="Gruppe 50">
              <a:extLst>
                <a:ext uri="{FF2B5EF4-FFF2-40B4-BE49-F238E27FC236}">
                  <a16:creationId xmlns:a16="http://schemas.microsoft.com/office/drawing/2014/main" id="{677224A5-040C-6448-A409-8537B2DF9D44}"/>
                </a:ext>
              </a:extLst>
            </p:cNvPr>
            <p:cNvGrpSpPr/>
            <p:nvPr userDrawn="1"/>
          </p:nvGrpSpPr>
          <p:grpSpPr>
            <a:xfrm>
              <a:off x="9678195" y="3285107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1A0ABD7A-9081-AF49-BF48-5BF1E85F8518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1D7EF187-9FCD-B14F-BC72-2F069DFF1BEE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0FF9DAE3-5C03-7A48-ABD7-AE1BB68D0FB1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51E9FDC1-3F24-9646-A0A9-D26724B64FED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286C416A-43C9-434E-A686-1AC979EB1703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D8F82DF3-5788-9641-B4C9-EDF95807A130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56" name="Gruppe 55">
              <a:extLst>
                <a:ext uri="{FF2B5EF4-FFF2-40B4-BE49-F238E27FC236}">
                  <a16:creationId xmlns:a16="http://schemas.microsoft.com/office/drawing/2014/main" id="{986474A9-23C4-A94F-8DC6-8247CC2BCFFA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B9488C8-4AE8-6E4B-8762-12D4667BC87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8A4460D-B800-454D-860C-633A33C2145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90280FEF-FB2C-7A44-8DAB-15F863305F7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B4581681-9FEE-1647-8ABB-510C7D7BD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A86F3CD8-D736-4A43-AA6F-2E4B1D85086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033758A9-7926-7545-BB19-2DD318CF43C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65" name="Rektangel 64">
                <a:extLst>
                  <a:ext uri="{FF2B5EF4-FFF2-40B4-BE49-F238E27FC236}">
                    <a16:creationId xmlns:a16="http://schemas.microsoft.com/office/drawing/2014/main" id="{9E3CCB84-36AB-534E-B559-8C6916FDF1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66" name="Rektangel 65">
                <a:extLst>
                  <a:ext uri="{FF2B5EF4-FFF2-40B4-BE49-F238E27FC236}">
                    <a16:creationId xmlns:a16="http://schemas.microsoft.com/office/drawing/2014/main" id="{D12099D7-4570-8948-B1B0-103649F11DF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67" name="Rektangel 66">
                <a:extLst>
                  <a:ext uri="{FF2B5EF4-FFF2-40B4-BE49-F238E27FC236}">
                    <a16:creationId xmlns:a16="http://schemas.microsoft.com/office/drawing/2014/main" id="{646A1890-572D-8544-82EB-268410EA66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68" name="Rektangel 67">
                <a:extLst>
                  <a:ext uri="{FF2B5EF4-FFF2-40B4-BE49-F238E27FC236}">
                    <a16:creationId xmlns:a16="http://schemas.microsoft.com/office/drawing/2014/main" id="{8C41650E-7394-FF4B-8452-A05C598F2B8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69" name="Rektangel 68">
                <a:extLst>
                  <a:ext uri="{FF2B5EF4-FFF2-40B4-BE49-F238E27FC236}">
                    <a16:creationId xmlns:a16="http://schemas.microsoft.com/office/drawing/2014/main" id="{89285FD1-7AF7-6340-B49D-FF219D4FB6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57" name="TekstSylinder 56">
              <a:extLst>
                <a:ext uri="{FF2B5EF4-FFF2-40B4-BE49-F238E27FC236}">
                  <a16:creationId xmlns:a16="http://schemas.microsoft.com/office/drawing/2014/main" id="{FCDFD2A6-8613-D245-978C-D730615BD981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EF3CA73D-03C9-2542-9F23-6B0FCF38071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Make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51423"/>
            <a:ext cx="992188" cy="365125"/>
          </a:xfrm>
        </p:spPr>
        <p:txBody>
          <a:bodyPr/>
          <a:lstStyle/>
          <a:p>
            <a:fld id="{696B3C8D-B4A9-CB41-973D-518A84C60BB6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5142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5142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52AFAB24-C3DD-4A4C-B501-D4FD6F920F5A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131934"/>
            <a:chExt cx="9271762" cy="1959170"/>
          </a:xfrm>
        </p:grpSpPr>
        <p:grpSp>
          <p:nvGrpSpPr>
            <p:cNvPr id="45" name="Gruppe 44">
              <a:extLst>
                <a:ext uri="{FF2B5EF4-FFF2-40B4-BE49-F238E27FC236}">
                  <a16:creationId xmlns:a16="http://schemas.microsoft.com/office/drawing/2014/main" id="{18F93892-17CE-234D-AB6C-5694D5637067}"/>
                </a:ext>
              </a:extLst>
            </p:cNvPr>
            <p:cNvGrpSpPr/>
            <p:nvPr userDrawn="1"/>
          </p:nvGrpSpPr>
          <p:grpSpPr>
            <a:xfrm>
              <a:off x="1289319" y="2131934"/>
              <a:ext cx="8797013" cy="1959170"/>
              <a:chOff x="1289319" y="2440966"/>
              <a:chExt cx="8797013" cy="1959170"/>
            </a:xfrm>
            <a:solidFill>
              <a:schemeClr val="tx1"/>
            </a:solidFill>
          </p:grpSpPr>
          <p:sp>
            <p:nvSpPr>
              <p:cNvPr id="50" name="Friform 49">
                <a:extLst>
                  <a:ext uri="{FF2B5EF4-FFF2-40B4-BE49-F238E27FC236}">
                    <a16:creationId xmlns:a16="http://schemas.microsoft.com/office/drawing/2014/main" id="{E6D85A88-1590-7A4A-B316-35F91946C6E0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iform 50">
                <a:extLst>
                  <a:ext uri="{FF2B5EF4-FFF2-40B4-BE49-F238E27FC236}">
                    <a16:creationId xmlns:a16="http://schemas.microsoft.com/office/drawing/2014/main" id="{4468A7FE-FA43-E44B-BBB1-F08C713405DB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iform 51">
                <a:extLst>
                  <a:ext uri="{FF2B5EF4-FFF2-40B4-BE49-F238E27FC236}">
                    <a16:creationId xmlns:a16="http://schemas.microsoft.com/office/drawing/2014/main" id="{EA1CB95B-A455-7E4E-8DE9-DCA7278B7077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iform 52">
                <a:extLst>
                  <a:ext uri="{FF2B5EF4-FFF2-40B4-BE49-F238E27FC236}">
                    <a16:creationId xmlns:a16="http://schemas.microsoft.com/office/drawing/2014/main" id="{1C0D6869-4DE6-164D-9CDB-9E99D0518119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iform 53">
                <a:extLst>
                  <a:ext uri="{FF2B5EF4-FFF2-40B4-BE49-F238E27FC236}">
                    <a16:creationId xmlns:a16="http://schemas.microsoft.com/office/drawing/2014/main" id="{7F2139E8-C464-6E4D-ACC7-AB4598453C99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iform 54">
                <a:extLst>
                  <a:ext uri="{FF2B5EF4-FFF2-40B4-BE49-F238E27FC236}">
                    <a16:creationId xmlns:a16="http://schemas.microsoft.com/office/drawing/2014/main" id="{D1D33FFE-FBB2-8A49-A6E5-C1638967BABE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iform 55">
                <a:extLst>
                  <a:ext uri="{FF2B5EF4-FFF2-40B4-BE49-F238E27FC236}">
                    <a16:creationId xmlns:a16="http://schemas.microsoft.com/office/drawing/2014/main" id="{A525C94A-2EFB-7845-8AF4-0E9B18F4B325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iform 56">
                <a:extLst>
                  <a:ext uri="{FF2B5EF4-FFF2-40B4-BE49-F238E27FC236}">
                    <a16:creationId xmlns:a16="http://schemas.microsoft.com/office/drawing/2014/main" id="{1FD8BAD5-1B0C-4F46-A10E-75EC4DA64060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iform 57">
                <a:extLst>
                  <a:ext uri="{FF2B5EF4-FFF2-40B4-BE49-F238E27FC236}">
                    <a16:creationId xmlns:a16="http://schemas.microsoft.com/office/drawing/2014/main" id="{FBF99C9B-A44C-0B42-ADAA-BD58B2E1C686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iform 58">
                <a:extLst>
                  <a:ext uri="{FF2B5EF4-FFF2-40B4-BE49-F238E27FC236}">
                    <a16:creationId xmlns:a16="http://schemas.microsoft.com/office/drawing/2014/main" id="{B2EA44B7-36A2-AF43-9AC0-BFF70532EBDB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iform 59">
                <a:extLst>
                  <a:ext uri="{FF2B5EF4-FFF2-40B4-BE49-F238E27FC236}">
                    <a16:creationId xmlns:a16="http://schemas.microsoft.com/office/drawing/2014/main" id="{74EF3EC9-6F72-0C4E-9DC6-BA3B58983B47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iform 60">
                <a:extLst>
                  <a:ext uri="{FF2B5EF4-FFF2-40B4-BE49-F238E27FC236}">
                    <a16:creationId xmlns:a16="http://schemas.microsoft.com/office/drawing/2014/main" id="{CDAD81DB-235E-5444-9785-935F44524585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iform 61">
                <a:extLst>
                  <a:ext uri="{FF2B5EF4-FFF2-40B4-BE49-F238E27FC236}">
                    <a16:creationId xmlns:a16="http://schemas.microsoft.com/office/drawing/2014/main" id="{35F6EFDD-67BC-914B-82EB-FBB62CD2EEC7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iform 62">
                <a:extLst>
                  <a:ext uri="{FF2B5EF4-FFF2-40B4-BE49-F238E27FC236}">
                    <a16:creationId xmlns:a16="http://schemas.microsoft.com/office/drawing/2014/main" id="{AB614EC3-7D55-DD46-B6EB-48481D1F5E5E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iform 63">
                <a:extLst>
                  <a:ext uri="{FF2B5EF4-FFF2-40B4-BE49-F238E27FC236}">
                    <a16:creationId xmlns:a16="http://schemas.microsoft.com/office/drawing/2014/main" id="{3AB5D054-2E3D-0C44-9025-BD6841E5A5E8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iform 64">
                <a:extLst>
                  <a:ext uri="{FF2B5EF4-FFF2-40B4-BE49-F238E27FC236}">
                    <a16:creationId xmlns:a16="http://schemas.microsoft.com/office/drawing/2014/main" id="{CDB3D609-CABC-AB4B-88ED-E207055FC9E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iform 65">
                <a:extLst>
                  <a:ext uri="{FF2B5EF4-FFF2-40B4-BE49-F238E27FC236}">
                    <a16:creationId xmlns:a16="http://schemas.microsoft.com/office/drawing/2014/main" id="{B96A3028-DEB6-EB45-8911-159C1C669004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iform 66">
                <a:extLst>
                  <a:ext uri="{FF2B5EF4-FFF2-40B4-BE49-F238E27FC236}">
                    <a16:creationId xmlns:a16="http://schemas.microsoft.com/office/drawing/2014/main" id="{3346D9D7-A630-7C4F-940F-E3BFDDEBE691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iform 67">
                <a:extLst>
                  <a:ext uri="{FF2B5EF4-FFF2-40B4-BE49-F238E27FC236}">
                    <a16:creationId xmlns:a16="http://schemas.microsoft.com/office/drawing/2014/main" id="{6EBF0FD2-D53A-F346-AABF-F6260C4B78A5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iform 68">
                <a:extLst>
                  <a:ext uri="{FF2B5EF4-FFF2-40B4-BE49-F238E27FC236}">
                    <a16:creationId xmlns:a16="http://schemas.microsoft.com/office/drawing/2014/main" id="{5B5F227B-A98E-3E41-B918-397A518AFE11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iform 69">
                <a:extLst>
                  <a:ext uri="{FF2B5EF4-FFF2-40B4-BE49-F238E27FC236}">
                    <a16:creationId xmlns:a16="http://schemas.microsoft.com/office/drawing/2014/main" id="{30FAD343-1BA7-354F-9EA7-2739F568D16F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iform 70">
                <a:extLst>
                  <a:ext uri="{FF2B5EF4-FFF2-40B4-BE49-F238E27FC236}">
                    <a16:creationId xmlns:a16="http://schemas.microsoft.com/office/drawing/2014/main" id="{85D7630B-5404-C642-BB93-89FBC7FAA131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iform 71">
                <a:extLst>
                  <a:ext uri="{FF2B5EF4-FFF2-40B4-BE49-F238E27FC236}">
                    <a16:creationId xmlns:a16="http://schemas.microsoft.com/office/drawing/2014/main" id="{77C31F45-852F-A849-8528-A2CD60DB6027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iform 72">
                <a:extLst>
                  <a:ext uri="{FF2B5EF4-FFF2-40B4-BE49-F238E27FC236}">
                    <a16:creationId xmlns:a16="http://schemas.microsoft.com/office/drawing/2014/main" id="{92ED9FEC-F1BB-A145-A3B2-60505C6D464B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iform 73">
                <a:extLst>
                  <a:ext uri="{FF2B5EF4-FFF2-40B4-BE49-F238E27FC236}">
                    <a16:creationId xmlns:a16="http://schemas.microsoft.com/office/drawing/2014/main" id="{779B9D6E-A5EA-B345-94E8-93F2B3D6C990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iform 74">
                <a:extLst>
                  <a:ext uri="{FF2B5EF4-FFF2-40B4-BE49-F238E27FC236}">
                    <a16:creationId xmlns:a16="http://schemas.microsoft.com/office/drawing/2014/main" id="{9498131A-5C3A-9B42-A672-84838A216045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uppe 45">
              <a:extLst>
                <a:ext uri="{FF2B5EF4-FFF2-40B4-BE49-F238E27FC236}">
                  <a16:creationId xmlns:a16="http://schemas.microsoft.com/office/drawing/2014/main" id="{E9E3A959-A6C0-A645-8AE2-E72991B41F9D}"/>
                </a:ext>
              </a:extLst>
            </p:cNvPr>
            <p:cNvGrpSpPr/>
            <p:nvPr userDrawn="1"/>
          </p:nvGrpSpPr>
          <p:grpSpPr>
            <a:xfrm>
              <a:off x="9678195" y="2976075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8286D25D-E523-9F42-840B-D6127262D9EA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E3D65F94-8A21-8C4D-AB14-69F2B22018D0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3ABCF37F-8125-5D40-9F86-9A3B8852C4BD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34303"/>
            <a:ext cx="992188" cy="365125"/>
          </a:xfrm>
        </p:spPr>
        <p:txBody>
          <a:bodyPr/>
          <a:lstStyle/>
          <a:p>
            <a:fld id="{3CA1A24C-AA2F-724B-9300-45766378029C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3430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3430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53555"/>
            <a:ext cx="992188" cy="365125"/>
          </a:xfrm>
        </p:spPr>
        <p:txBody>
          <a:bodyPr/>
          <a:lstStyle/>
          <a:p>
            <a:fld id="{2FB1F4C1-19C4-AA46-B65E-A5660A7B37A3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53554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53555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843DFF5-8F5E-E343-B140-1D2EFD656E04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623852D4-F63F-5543-8C1B-0E369EA3D795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34615245-FA37-C242-A15B-EF0D50E88C2A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05D79258-1056-B74F-B8F5-4EBF80B07447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E98A49F8-81EB-4A45-9778-6BF15B978F7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95C844B-D0CA-9E43-910A-9E77838EF984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6440D99A-A363-D849-852B-C76593D3CB2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153314E5-4018-3745-A379-89D555ECAE1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E501F143-CDBD-5D47-B469-D12FA16F6299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9" name="Gruppe 18">
            <a:extLst>
              <a:ext uri="{FF2B5EF4-FFF2-40B4-BE49-F238E27FC236}">
                <a16:creationId xmlns:a16="http://schemas.microsoft.com/office/drawing/2014/main" id="{61487F30-ACC2-4F46-9AED-B984E600FB3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B894D375-CC5E-5A44-AE0E-0D0F111672B6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1" name="Gruppe 20">
              <a:extLst>
                <a:ext uri="{FF2B5EF4-FFF2-40B4-BE49-F238E27FC236}">
                  <a16:creationId xmlns:a16="http://schemas.microsoft.com/office/drawing/2014/main" id="{9A7F308A-B845-AD42-A643-7875198769C7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BF9DCD7B-CCF0-6D44-A7BD-166059692C3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DD1B86B0-30B9-C94B-BF39-EB61624639A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8F0B6F10-A0C3-D442-BAC6-93D82C2670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CCE6CF40-3244-F94B-B76D-B92659D790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DF50067-74A8-2D47-B5FF-288E18CD4EC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4A3F25C-3803-294F-959A-B6DB21E115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D1065932-3AF4-7649-B06A-97F14A1EB6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DBE408DD-732A-6344-B782-45CEAD2D6E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F6330DC1-7120-954E-9B02-A5F7DF259A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1B9576E6-AE3F-1040-88DF-69BE4B212E6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2444E53-4F09-BE43-9E5E-D9E19BDD47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2" name="TekstSylinder 21">
              <a:extLst>
                <a:ext uri="{FF2B5EF4-FFF2-40B4-BE49-F238E27FC236}">
                  <a16:creationId xmlns:a16="http://schemas.microsoft.com/office/drawing/2014/main" id="{0F306967-F9F6-E04B-A77E-B172D785C85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F914C143-8FF6-5B49-A14F-3D276F9C91AB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C140BF-5487-1444-B05F-F56150F4FCE0}" type="datetime1">
              <a:rPr lang="nb-NO" smtClean="0"/>
              <a:t>14.12.2023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382AFA13-8B84-7F4E-8E9E-46FD158383D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6326AF0-E61C-A946-A227-D2500EA793F4}"/>
              </a:ext>
            </a:extLst>
          </p:cNvPr>
          <p:cNvSpPr txBox="1"/>
          <p:nvPr userDrawn="1"/>
        </p:nvSpPr>
        <p:spPr>
          <a:xfrm>
            <a:off x="864000" y="-391887"/>
            <a:ext cx="125354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46092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80300"/>
            <a:ext cx="992188" cy="365125"/>
          </a:xfrm>
        </p:spPr>
        <p:txBody>
          <a:bodyPr/>
          <a:lstStyle/>
          <a:p>
            <a:fld id="{B37A48D3-460D-AF48-9595-11CD33D4E2ED}" type="datetime1">
              <a:rPr lang="nb-NO" smtClean="0"/>
              <a:t>14.12.2023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80299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80300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EAC79CD5-71E4-454D-8FD3-449EF0841615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91679B82-9201-B24E-9241-9A86C471C66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E4554001-825F-6E4C-883E-746BF222CAD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DC0EB3EC-2D42-0B44-91E6-F03DB87E49E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FFE348A7-BA5A-FE44-AF81-20B5F8D9589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3E89B8FA-9036-564A-821F-8AE7F0EDCD8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6D148790-6ED3-1B49-8D6A-6E26EE7B54D2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B4A1A893-A932-004B-BFDF-DB2D6FF558AC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DFCD6BE-B72B-8E45-B122-0F4201B39CF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E7666DB0-6BFA-A44A-93E8-1B1BF8BA77C7}"/>
              </a:ext>
            </a:extLst>
          </p:cNvPr>
          <p:cNvGrpSpPr/>
          <p:nvPr userDrawn="1"/>
        </p:nvGrpSpPr>
        <p:grpSpPr>
          <a:xfrm>
            <a:off x="5929471" y="-1053738"/>
            <a:ext cx="8185363" cy="3369741"/>
            <a:chOff x="5929471" y="-1053738"/>
            <a:chExt cx="8185363" cy="3369741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2FC79460-444E-DD4C-94DD-80A6F8FBFE85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417E9CB3-4E7D-2243-A4E2-91B0EC3A67E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D404CC7C-6C49-484A-8048-D5A6FDF802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7396E5E6-27DF-4544-9491-59C1ABF61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3E927E5A-15D3-E449-9330-60AC6B0C4A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B8727A27-370D-8A45-9333-8C3995692C6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69881167-2656-F64A-BCDC-95C229FD32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E825E48-5BB9-9D46-AFB9-14C7E29368B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E1D70013-6D14-9A40-B211-6E5F5E29F6E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BB126ED4-E5B3-2043-B26F-EB6A86F981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276FE3F-FFCA-3045-A083-6FFBB8ED75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9202CA06-B6AE-1D48-AC07-56AE00A3758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945C85A1-5C66-F645-881D-AAD58CCA15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7E2C0E4B-A9CE-E449-9558-CAB97D5020FF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3697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PowerPoint template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2C5C29AC-7293-474A-BCB5-E8DFF0832DD7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7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eather 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3C6CF6-DB27-CC41-B043-A821AD223B41}" type="datetime1">
              <a:rPr lang="nb-NO" smtClean="0"/>
              <a:pPr/>
              <a:t>14.12.2023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43D506B7-450B-9D4B-9682-0605DC471ED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98E8CE3-A50F-9F4F-9F7C-9C3E21371552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7DDE15EA-F684-6D4E-B0BF-32E257E42A5B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C07323BE-B786-D745-8873-4DAD0DAF28CD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860D82C1-74F6-C448-9F22-1660B7C3545F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6D155ABC-D363-734D-8535-95F37CF352F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8E8F25E-08EA-BD4E-82B0-DA30FAD65A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9516CE18-80CF-7C4E-93C5-8A42FD309C1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43170D0B-5F7D-134D-BECE-C51C2CEBB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0B4F2C55-6F40-0D41-8E74-E7AF6D9E090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A1FAA3F2-6319-1348-9DD5-1AD031CFA0C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71A63DA6-117E-C049-924D-F255AAD6BA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110A17E9-A944-574A-872F-D8FA5E376C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B27139E-04DF-FF4C-952F-10130D8014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C35D4D96-D21A-BC43-8B6C-064E5C7F0A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394A4C8F-A485-9345-B981-D488BF4655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9735D250-2722-074F-BEFA-E22E0C7756DA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1F5982C5-1669-A649-9F10-3DBF0DB7621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E545B80B-25EC-1B48-BCAD-CCAEEE7FC907}"/>
              </a:ext>
            </a:extLst>
          </p:cNvPr>
          <p:cNvSpPr txBox="1"/>
          <p:nvPr userDrawn="1"/>
        </p:nvSpPr>
        <p:spPr>
          <a:xfrm>
            <a:off x="864000" y="-391887"/>
            <a:ext cx="14154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Leather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409891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E591B4-1419-174A-9933-70AB635DC5A0}" type="datetime1">
              <a:rPr lang="nb-NO" smtClean="0"/>
              <a:t>14.12.2023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9E80FE3-7689-A547-8E72-3387FF124FD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A34F3292-45FD-FB4F-8C8C-19F8FFBA92A1}"/>
              </a:ext>
            </a:extLst>
          </p:cNvPr>
          <p:cNvSpPr txBox="1"/>
          <p:nvPr userDrawn="1"/>
        </p:nvSpPr>
        <p:spPr>
          <a:xfrm>
            <a:off x="864000" y="-391887"/>
            <a:ext cx="151002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9432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bble 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02302A-B12F-614B-80A9-619A11C6018C}" type="datetime1">
              <a:rPr lang="nb-NO" smtClean="0"/>
              <a:t>14.12.2023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4450573-EFE3-3E4F-8458-DC0488ACCA9A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E8A9D8D-7AA7-804A-AB31-424C1CCC1726}"/>
              </a:ext>
            </a:extLst>
          </p:cNvPr>
          <p:cNvSpPr txBox="1"/>
          <p:nvPr userDrawn="1"/>
        </p:nvSpPr>
        <p:spPr>
          <a:xfrm>
            <a:off x="864000" y="-391887"/>
            <a:ext cx="138018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78998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CCD-DEAE-9548-A367-0D0F601DC484}" type="datetime1">
              <a:rPr lang="nb-NO" smtClean="0"/>
              <a:t>14.12.2023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0A512A9-7FA1-4F47-8DAF-57EBE913FFE2}"/>
              </a:ext>
            </a:extLst>
          </p:cNvPr>
          <p:cNvSpPr txBox="1"/>
          <p:nvPr userDrawn="1"/>
        </p:nvSpPr>
        <p:spPr>
          <a:xfrm>
            <a:off x="864000" y="-391887"/>
            <a:ext cx="101149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7515-EEA2-8C4A-BA30-77B669C2666D}" type="datetime1">
              <a:rPr lang="nb-NO" smtClean="0"/>
              <a:t>14.12.2023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5274F845-4D66-5647-AC3B-604F103C6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3599" y="1840674"/>
            <a:ext cx="9890300" cy="42680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nb-NO" sz="5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400050" indent="-176213">
              <a:tabLst/>
              <a:defRPr/>
            </a:lvl3pPr>
            <a:lvl4pPr marL="625475" indent="-225425">
              <a:tabLst/>
              <a:defRPr/>
            </a:lvl4pPr>
            <a:lvl5pPr marL="892175" indent="-266700"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Forklaring">
            <a:extLst>
              <a:ext uri="{FF2B5EF4-FFF2-40B4-BE49-F238E27FC236}">
                <a16:creationId xmlns:a16="http://schemas.microsoft.com/office/drawing/2014/main" id="{DE74510A-6D9C-F849-8FB3-393C38D454FA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Use this template for presentation of a concept or similar content. </a:t>
            </a:r>
          </a:p>
          <a:p>
            <a:endParaRPr lang="nb-NO" sz="1000" noProof="1"/>
          </a:p>
          <a:p>
            <a:r>
              <a:rPr lang="nb-NO" sz="1000" b="1" noProof="1"/>
              <a:t>Animation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When lines are divided by a hard shift you may animate the text line by line.</a:t>
            </a:r>
            <a:endParaRPr lang="nb-NO" sz="1000" b="0" noProof="1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8D3B181-F810-3847-8F03-A8025C347D83}"/>
              </a:ext>
            </a:extLst>
          </p:cNvPr>
          <p:cNvSpPr txBox="1"/>
          <p:nvPr userDrawn="1"/>
        </p:nvSpPr>
        <p:spPr>
          <a:xfrm>
            <a:off x="864000" y="-391887"/>
            <a:ext cx="80631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Intro concept</a:t>
            </a:r>
          </a:p>
        </p:txBody>
      </p:sp>
    </p:spTree>
    <p:extLst>
      <p:ext uri="{BB962C8B-B14F-4D97-AF65-F5344CB8AC3E}">
        <p14:creationId xmlns:p14="http://schemas.microsoft.com/office/powerpoint/2010/main" val="105958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Logo">
            <a:extLst>
              <a:ext uri="{FF2B5EF4-FFF2-40B4-BE49-F238E27FC236}">
                <a16:creationId xmlns:a16="http://schemas.microsoft.com/office/drawing/2014/main" id="{B5078579-8856-064D-AB99-DBD74F606F73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168BC8F7-0ACD-154C-BC18-A579E5D90B5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3111BE62-8A58-EA49-85BC-3BD46DF0C901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Friform 25">
              <a:extLst>
                <a:ext uri="{FF2B5EF4-FFF2-40B4-BE49-F238E27FC236}">
                  <a16:creationId xmlns:a16="http://schemas.microsoft.com/office/drawing/2014/main" id="{F02E9922-BB22-E94A-9248-53EA78D90405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Friform 26">
              <a:extLst>
                <a:ext uri="{FF2B5EF4-FFF2-40B4-BE49-F238E27FC236}">
                  <a16:creationId xmlns:a16="http://schemas.microsoft.com/office/drawing/2014/main" id="{4961DA80-98A6-C248-8EB1-C2F53BB6556A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Friform 27">
              <a:extLst>
                <a:ext uri="{FF2B5EF4-FFF2-40B4-BE49-F238E27FC236}">
                  <a16:creationId xmlns:a16="http://schemas.microsoft.com/office/drawing/2014/main" id="{6F034637-BC34-A340-AD21-FD1BB8BCDE4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Friform 28">
              <a:extLst>
                <a:ext uri="{FF2B5EF4-FFF2-40B4-BE49-F238E27FC236}">
                  <a16:creationId xmlns:a16="http://schemas.microsoft.com/office/drawing/2014/main" id="{F06D254C-5789-464B-9DD7-66FD80BA68E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Friform 29">
              <a:extLst>
                <a:ext uri="{FF2B5EF4-FFF2-40B4-BE49-F238E27FC236}">
                  <a16:creationId xmlns:a16="http://schemas.microsoft.com/office/drawing/2014/main" id="{A19C85F1-2394-114D-9CAA-4A5FEC5D3A4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 dirty="0"/>
              <a:t>Klikk for å redigere tittelstil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992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008C551E-F494-2C46-9C37-C4B438D20DF5}" type="datetime1">
              <a:rPr lang="nb-NO" smtClean="0"/>
              <a:pPr/>
              <a:t>14.12.2023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417" y="6356349"/>
            <a:ext cx="910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888999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C7F8137D-A882-3F43-BAD0-1E755686DD3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noProof="1"/>
              <a:t>Knowit 2022</a:t>
            </a:r>
          </a:p>
        </p:txBody>
      </p:sp>
      <p:grpSp>
        <p:nvGrpSpPr>
          <p:cNvPr id="35" name="Gruppe 34">
            <a:extLst>
              <a:ext uri="{FF2B5EF4-FFF2-40B4-BE49-F238E27FC236}">
                <a16:creationId xmlns:a16="http://schemas.microsoft.com/office/drawing/2014/main" id="{804F1F13-727A-5F42-B075-5ADF4A0EE9E9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20B3E026-0487-4645-9753-2769D1E8CC82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3FC8CCCB-1318-0244-926B-3E0CFDCF49AC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11" name="Rektangel 10">
                <a:extLst>
                  <a:ext uri="{FF2B5EF4-FFF2-40B4-BE49-F238E27FC236}">
                    <a16:creationId xmlns:a16="http://schemas.microsoft.com/office/drawing/2014/main" id="{BF8E20B0-49A7-FF48-BA02-C489AE81AC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12" name="Rektangel 11">
                <a:extLst>
                  <a:ext uri="{FF2B5EF4-FFF2-40B4-BE49-F238E27FC236}">
                    <a16:creationId xmlns:a16="http://schemas.microsoft.com/office/drawing/2014/main" id="{77129271-F2C8-BC47-8795-5B0D1A195A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EC49B38C-E2DE-BE46-9F03-0CAFA7341DD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3108B6D4-81F2-074C-AE7E-094A4A4D73F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8E188A46-40E1-6448-BEEA-685BBCFA21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16" name="Rektangel 15">
                <a:extLst>
                  <a:ext uri="{FF2B5EF4-FFF2-40B4-BE49-F238E27FC236}">
                    <a16:creationId xmlns:a16="http://schemas.microsoft.com/office/drawing/2014/main" id="{8C557164-F9FD-3449-BF9A-92672AF0E3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F14692D7-7C69-5B4D-BE38-710999F1E6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A796EEC3-E5AD-4B45-8056-B8211B7593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2DA2B9EC-6891-7D4B-B923-ED1E1B16EE9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31AD194-E4F8-D24E-A6D5-6E5AFB49C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01FCFFE-8CE1-3A46-B1EA-D9BA201FF15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74FD7C31-65AD-B142-B8DF-89BEAFE15302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1" name="TekstSylinder 20">
              <a:extLst>
                <a:ext uri="{FF2B5EF4-FFF2-40B4-BE49-F238E27FC236}">
                  <a16:creationId xmlns:a16="http://schemas.microsoft.com/office/drawing/2014/main" id="{B8683EDE-BA45-A94C-8DD8-FA51C01AE76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1" r:id="rId2"/>
    <p:sldLayoutId id="2147483712" r:id="rId3"/>
    <p:sldLayoutId id="2147483750" r:id="rId4"/>
    <p:sldLayoutId id="2147483749" r:id="rId5"/>
    <p:sldLayoutId id="2147483751" r:id="rId6"/>
    <p:sldLayoutId id="2147483759" r:id="rId7"/>
    <p:sldLayoutId id="2147483662" r:id="rId8"/>
    <p:sldLayoutId id="2147483760" r:id="rId9"/>
    <p:sldLayoutId id="2147483733" r:id="rId10"/>
    <p:sldLayoutId id="2147483767" r:id="rId11"/>
    <p:sldLayoutId id="2147483664" r:id="rId12"/>
    <p:sldLayoutId id="2147483665" r:id="rId13"/>
    <p:sldLayoutId id="2147483734" r:id="rId14"/>
    <p:sldLayoutId id="2147483735" r:id="rId15"/>
    <p:sldLayoutId id="2147483745" r:id="rId16"/>
    <p:sldLayoutId id="2147483762" r:id="rId17"/>
    <p:sldLayoutId id="2147483666" r:id="rId18"/>
    <p:sldLayoutId id="2147483748" r:id="rId19"/>
    <p:sldLayoutId id="2147483726" r:id="rId20"/>
    <p:sldLayoutId id="2147483723" r:id="rId21"/>
    <p:sldLayoutId id="2147483746" r:id="rId22"/>
    <p:sldLayoutId id="2147483758" r:id="rId23"/>
    <p:sldLayoutId id="2147483692" r:id="rId24"/>
    <p:sldLayoutId id="214748370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675" r:id="rId31"/>
    <p:sldLayoutId id="2147483697" r:id="rId32"/>
    <p:sldLayoutId id="2147483703" r:id="rId33"/>
    <p:sldLayoutId id="2147483698" r:id="rId34"/>
    <p:sldLayoutId id="2147483704" r:id="rId35"/>
    <p:sldLayoutId id="2147483715" r:id="rId36"/>
    <p:sldLayoutId id="2147483716" r:id="rId37"/>
    <p:sldLayoutId id="2147483700" r:id="rId38"/>
    <p:sldLayoutId id="2147483702" r:id="rId39"/>
    <p:sldLayoutId id="2147483725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5000"/>
        </a:lnSpc>
        <a:spcBef>
          <a:spcPts val="1800"/>
        </a:spcBef>
        <a:buClr>
          <a:schemeClr val="accent6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180000" algn="l" defTabSz="914400" rtl="0" eaLnBrk="1" latinLnBrk="0" hangingPunct="1">
        <a:lnSpc>
          <a:spcPct val="95000"/>
        </a:lnSpc>
        <a:spcBef>
          <a:spcPts val="800"/>
        </a:spcBef>
        <a:buClr>
          <a:schemeClr val="tx1"/>
        </a:buClr>
        <a:buSzPct val="100000"/>
        <a:buFontTx/>
        <a:buBlip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7" userDrawn="1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  <p15:guide id="5" pos="7416" userDrawn="1">
          <p15:clr>
            <a:srgbClr val="F26B43"/>
          </p15:clr>
        </p15:guide>
        <p15:guide id="6" orient="horz" pos="1230" userDrawn="1">
          <p15:clr>
            <a:srgbClr val="F26B43"/>
          </p15:clr>
        </p15:guide>
        <p15:guide id="7" orient="horz" pos="563" userDrawn="1">
          <p15:clr>
            <a:srgbClr val="F26B43"/>
          </p15:clr>
        </p15:guide>
        <p15:guide id="8" pos="7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knowit.eu/brand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oi.org/10.1145/3464298.3493399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data.fingrid.fi/en/pages/ap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theshiftproject.org/en/article/unsustainable-use-online-vide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hyperlink" Target="https://www.digitalinformationworld.com/2023/01/video-accounts-for-65-of-all-internet.html" TargetMode="External"/><Relationship Id="rId4" Type="http://schemas.openxmlformats.org/officeDocument/2006/relationships/hyperlink" Target="https://www.cisco.com/c/en/us/solutions/collateral/executive-perspectives/annual-internet-report/white-paper-c11-741490.html#Trend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hyperlink" Target="https://knowit.sharepoint.com/sites/Org-510-internal/SitePages/GreenCode.asp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youtu.be/fpWtVumCP8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training.linuxfoundation.org/training/green-software-for-practitioners-lfc131" TargetMode="External"/><Relationship Id="rId4" Type="http://schemas.openxmlformats.org/officeDocument/2006/relationships/hyperlink" Target="https://knowit.sharepoint.com/sites/Org-510-internal/SitePages/Code-Forward-30.8.2023.asp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knowit.sharepoint.com/:v:/r/sites/Local-undefined-Knowit-Finland/Shared%20Documents/Agile%20quality%20assurance%20Guild/Agile%20quality%20assurance%20Guild_%20Climate%20Impact%20of%20Software%20Testing-20231204_150046-Kokouksen%20tallenne.mp4?csf=1&amp;web=1&amp;e=Tipix0&amp;nav=eyJyZWZlcnJhbEluZm8iOnsicmVmZXJyYWxBcHAiOiJTdHJlYW1XZWJBcHAiLCJyZWZlcnJhbFZpZXciOiJTaGFyZURpYWxvZy1MaW5rIiwicmVmZXJyYWxBcHBQbGF0Zm9ybSI6IldlYiIsInJlZmVycmFsTW9kZSI6InZpZXcifX0%3D" TargetMode="External"/><Relationship Id="rId4" Type="http://schemas.openxmlformats.org/officeDocument/2006/relationships/hyperlink" Target="https://knowit.sharepoint.com/sites/KnowitGroup/_layouts/15/stream.aspx?id=%2Fsites%2FKnowitGroup%2FShared%20Documents%2FSustainability%20task%20force%2FWebinars%20%2D%20Digital%20Sustainability%20for%20environmental%20impact%20course%2FGreen%20Coding%20%2D%20a%20sustainable%20web%20in%20the%20making%2FRecording%20Green%20Coding%20%2D%20%20a%20sustainable%20web%20in%20the%20making%2Emp4&amp;referrer=StreamWebApp%2EWeb&amp;referrerScenario=AddressBarCopied%2Evie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.png"/><Relationship Id="rId21" Type="http://schemas.openxmlformats.org/officeDocument/2006/relationships/image" Target="../media/image54.png"/><Relationship Id="rId42" Type="http://schemas.openxmlformats.org/officeDocument/2006/relationships/image" Target="../media/image75.svg"/><Relationship Id="rId63" Type="http://schemas.openxmlformats.org/officeDocument/2006/relationships/image" Target="../media/image96.png"/><Relationship Id="rId84" Type="http://schemas.openxmlformats.org/officeDocument/2006/relationships/image" Target="../media/image117.svg"/><Relationship Id="rId138" Type="http://schemas.openxmlformats.org/officeDocument/2006/relationships/image" Target="../media/image171.svg"/><Relationship Id="rId159" Type="http://schemas.openxmlformats.org/officeDocument/2006/relationships/image" Target="../media/image190.png"/><Relationship Id="rId170" Type="http://schemas.openxmlformats.org/officeDocument/2006/relationships/image" Target="../media/image201.svg"/><Relationship Id="rId191" Type="http://schemas.openxmlformats.org/officeDocument/2006/relationships/image" Target="../media/image222.png"/><Relationship Id="rId107" Type="http://schemas.openxmlformats.org/officeDocument/2006/relationships/image" Target="../media/image140.png"/><Relationship Id="rId11" Type="http://schemas.openxmlformats.org/officeDocument/2006/relationships/image" Target="../media/image44.png"/><Relationship Id="rId32" Type="http://schemas.openxmlformats.org/officeDocument/2006/relationships/image" Target="../media/image65.svg"/><Relationship Id="rId53" Type="http://schemas.openxmlformats.org/officeDocument/2006/relationships/image" Target="../media/image86.png"/><Relationship Id="rId74" Type="http://schemas.openxmlformats.org/officeDocument/2006/relationships/image" Target="../media/image107.svg"/><Relationship Id="rId128" Type="http://schemas.openxmlformats.org/officeDocument/2006/relationships/image" Target="../media/image161.svg"/><Relationship Id="rId149" Type="http://schemas.openxmlformats.org/officeDocument/2006/relationships/image" Target="../media/image182.png"/><Relationship Id="rId5" Type="http://schemas.openxmlformats.org/officeDocument/2006/relationships/image" Target="../media/image38.png"/><Relationship Id="rId95" Type="http://schemas.openxmlformats.org/officeDocument/2006/relationships/image" Target="../media/image128.png"/><Relationship Id="rId160" Type="http://schemas.openxmlformats.org/officeDocument/2006/relationships/image" Target="../media/image191.svg"/><Relationship Id="rId181" Type="http://schemas.openxmlformats.org/officeDocument/2006/relationships/image" Target="../media/image212.png"/><Relationship Id="rId22" Type="http://schemas.openxmlformats.org/officeDocument/2006/relationships/image" Target="../media/image55.svg"/><Relationship Id="rId43" Type="http://schemas.openxmlformats.org/officeDocument/2006/relationships/image" Target="../media/image76.png"/><Relationship Id="rId64" Type="http://schemas.openxmlformats.org/officeDocument/2006/relationships/image" Target="../media/image97.svg"/><Relationship Id="rId118" Type="http://schemas.openxmlformats.org/officeDocument/2006/relationships/image" Target="../media/image151.svg"/><Relationship Id="rId139" Type="http://schemas.openxmlformats.org/officeDocument/2006/relationships/image" Target="../media/image172.png"/><Relationship Id="rId85" Type="http://schemas.openxmlformats.org/officeDocument/2006/relationships/image" Target="../media/image118.png"/><Relationship Id="rId150" Type="http://schemas.openxmlformats.org/officeDocument/2006/relationships/image" Target="../media/image183.svg"/><Relationship Id="rId171" Type="http://schemas.openxmlformats.org/officeDocument/2006/relationships/image" Target="../media/image202.png"/><Relationship Id="rId192" Type="http://schemas.openxmlformats.org/officeDocument/2006/relationships/image" Target="../media/image223.svg"/><Relationship Id="rId12" Type="http://schemas.openxmlformats.org/officeDocument/2006/relationships/image" Target="../media/image45.svg"/><Relationship Id="rId33" Type="http://schemas.openxmlformats.org/officeDocument/2006/relationships/image" Target="../media/image66.png"/><Relationship Id="rId108" Type="http://schemas.openxmlformats.org/officeDocument/2006/relationships/image" Target="../media/image141.svg"/><Relationship Id="rId129" Type="http://schemas.openxmlformats.org/officeDocument/2006/relationships/image" Target="../media/image162.png"/><Relationship Id="rId54" Type="http://schemas.openxmlformats.org/officeDocument/2006/relationships/image" Target="../media/image87.svg"/><Relationship Id="rId75" Type="http://schemas.openxmlformats.org/officeDocument/2006/relationships/image" Target="../media/image108.png"/><Relationship Id="rId96" Type="http://schemas.openxmlformats.org/officeDocument/2006/relationships/image" Target="../media/image129.svg"/><Relationship Id="rId140" Type="http://schemas.openxmlformats.org/officeDocument/2006/relationships/image" Target="../media/image173.svg"/><Relationship Id="rId161" Type="http://schemas.openxmlformats.org/officeDocument/2006/relationships/image" Target="../media/image192.png"/><Relationship Id="rId182" Type="http://schemas.openxmlformats.org/officeDocument/2006/relationships/image" Target="../media/image213.svg"/><Relationship Id="rId6" Type="http://schemas.openxmlformats.org/officeDocument/2006/relationships/image" Target="../media/image39.svg"/><Relationship Id="rId23" Type="http://schemas.openxmlformats.org/officeDocument/2006/relationships/image" Target="../media/image56.png"/><Relationship Id="rId119" Type="http://schemas.openxmlformats.org/officeDocument/2006/relationships/image" Target="../media/image152.png"/><Relationship Id="rId44" Type="http://schemas.openxmlformats.org/officeDocument/2006/relationships/image" Target="../media/image77.svg"/><Relationship Id="rId65" Type="http://schemas.openxmlformats.org/officeDocument/2006/relationships/image" Target="../media/image98.png"/><Relationship Id="rId86" Type="http://schemas.openxmlformats.org/officeDocument/2006/relationships/image" Target="../media/image119.svg"/><Relationship Id="rId130" Type="http://schemas.openxmlformats.org/officeDocument/2006/relationships/image" Target="../media/image163.svg"/><Relationship Id="rId151" Type="http://schemas.openxmlformats.org/officeDocument/2006/relationships/image" Target="../media/image22.png"/><Relationship Id="rId172" Type="http://schemas.openxmlformats.org/officeDocument/2006/relationships/image" Target="../media/image203.svg"/><Relationship Id="rId193" Type="http://schemas.openxmlformats.org/officeDocument/2006/relationships/image" Target="../media/image224.png"/><Relationship Id="rId13" Type="http://schemas.openxmlformats.org/officeDocument/2006/relationships/image" Target="../media/image46.png"/><Relationship Id="rId109" Type="http://schemas.openxmlformats.org/officeDocument/2006/relationships/image" Target="../media/image142.png"/><Relationship Id="rId34" Type="http://schemas.openxmlformats.org/officeDocument/2006/relationships/image" Target="../media/image67.svg"/><Relationship Id="rId50" Type="http://schemas.openxmlformats.org/officeDocument/2006/relationships/image" Target="../media/image83.svg"/><Relationship Id="rId55" Type="http://schemas.openxmlformats.org/officeDocument/2006/relationships/image" Target="../media/image88.png"/><Relationship Id="rId76" Type="http://schemas.openxmlformats.org/officeDocument/2006/relationships/image" Target="../media/image109.svg"/><Relationship Id="rId97" Type="http://schemas.openxmlformats.org/officeDocument/2006/relationships/image" Target="../media/image130.png"/><Relationship Id="rId104" Type="http://schemas.openxmlformats.org/officeDocument/2006/relationships/image" Target="../media/image137.svg"/><Relationship Id="rId120" Type="http://schemas.openxmlformats.org/officeDocument/2006/relationships/image" Target="../media/image153.svg"/><Relationship Id="rId125" Type="http://schemas.openxmlformats.org/officeDocument/2006/relationships/image" Target="../media/image158.png"/><Relationship Id="rId141" Type="http://schemas.openxmlformats.org/officeDocument/2006/relationships/image" Target="../media/image174.png"/><Relationship Id="rId146" Type="http://schemas.openxmlformats.org/officeDocument/2006/relationships/image" Target="../media/image179.svg"/><Relationship Id="rId167" Type="http://schemas.openxmlformats.org/officeDocument/2006/relationships/image" Target="../media/image198.png"/><Relationship Id="rId188" Type="http://schemas.openxmlformats.org/officeDocument/2006/relationships/image" Target="../media/image219.svg"/><Relationship Id="rId7" Type="http://schemas.openxmlformats.org/officeDocument/2006/relationships/image" Target="../media/image40.png"/><Relationship Id="rId71" Type="http://schemas.openxmlformats.org/officeDocument/2006/relationships/image" Target="../media/image104.png"/><Relationship Id="rId92" Type="http://schemas.openxmlformats.org/officeDocument/2006/relationships/image" Target="../media/image125.svg"/><Relationship Id="rId162" Type="http://schemas.openxmlformats.org/officeDocument/2006/relationships/image" Target="../media/image193.svg"/><Relationship Id="rId183" Type="http://schemas.openxmlformats.org/officeDocument/2006/relationships/image" Target="../media/image214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62.png"/><Relationship Id="rId24" Type="http://schemas.openxmlformats.org/officeDocument/2006/relationships/image" Target="../media/image57.svg"/><Relationship Id="rId40" Type="http://schemas.openxmlformats.org/officeDocument/2006/relationships/image" Target="../media/image73.svg"/><Relationship Id="rId45" Type="http://schemas.openxmlformats.org/officeDocument/2006/relationships/image" Target="../media/image78.png"/><Relationship Id="rId66" Type="http://schemas.openxmlformats.org/officeDocument/2006/relationships/image" Target="../media/image99.svg"/><Relationship Id="rId87" Type="http://schemas.openxmlformats.org/officeDocument/2006/relationships/image" Target="../media/image120.png"/><Relationship Id="rId110" Type="http://schemas.openxmlformats.org/officeDocument/2006/relationships/image" Target="../media/image143.svg"/><Relationship Id="rId115" Type="http://schemas.openxmlformats.org/officeDocument/2006/relationships/image" Target="../media/image148.png"/><Relationship Id="rId131" Type="http://schemas.openxmlformats.org/officeDocument/2006/relationships/image" Target="../media/image164.png"/><Relationship Id="rId136" Type="http://schemas.openxmlformats.org/officeDocument/2006/relationships/image" Target="../media/image169.svg"/><Relationship Id="rId157" Type="http://schemas.openxmlformats.org/officeDocument/2006/relationships/image" Target="../media/image188.png"/><Relationship Id="rId178" Type="http://schemas.openxmlformats.org/officeDocument/2006/relationships/image" Target="../media/image209.svg"/><Relationship Id="rId61" Type="http://schemas.openxmlformats.org/officeDocument/2006/relationships/image" Target="../media/image94.png"/><Relationship Id="rId82" Type="http://schemas.openxmlformats.org/officeDocument/2006/relationships/image" Target="../media/image115.svg"/><Relationship Id="rId152" Type="http://schemas.openxmlformats.org/officeDocument/2006/relationships/image" Target="../media/image23.svg"/><Relationship Id="rId173" Type="http://schemas.openxmlformats.org/officeDocument/2006/relationships/image" Target="../media/image204.png"/><Relationship Id="rId194" Type="http://schemas.openxmlformats.org/officeDocument/2006/relationships/image" Target="../media/image225.svg"/><Relationship Id="rId19" Type="http://schemas.openxmlformats.org/officeDocument/2006/relationships/image" Target="../media/image52.png"/><Relationship Id="rId14" Type="http://schemas.openxmlformats.org/officeDocument/2006/relationships/image" Target="../media/image47.svg"/><Relationship Id="rId30" Type="http://schemas.openxmlformats.org/officeDocument/2006/relationships/image" Target="../media/image63.svg"/><Relationship Id="rId35" Type="http://schemas.openxmlformats.org/officeDocument/2006/relationships/image" Target="../media/image68.png"/><Relationship Id="rId56" Type="http://schemas.openxmlformats.org/officeDocument/2006/relationships/image" Target="../media/image89.svg"/><Relationship Id="rId77" Type="http://schemas.openxmlformats.org/officeDocument/2006/relationships/image" Target="../media/image110.png"/><Relationship Id="rId100" Type="http://schemas.openxmlformats.org/officeDocument/2006/relationships/image" Target="../media/image133.svg"/><Relationship Id="rId105" Type="http://schemas.openxmlformats.org/officeDocument/2006/relationships/image" Target="../media/image138.png"/><Relationship Id="rId126" Type="http://schemas.openxmlformats.org/officeDocument/2006/relationships/image" Target="../media/image159.svg"/><Relationship Id="rId147" Type="http://schemas.openxmlformats.org/officeDocument/2006/relationships/image" Target="../media/image180.png"/><Relationship Id="rId168" Type="http://schemas.openxmlformats.org/officeDocument/2006/relationships/image" Target="../media/image199.svg"/><Relationship Id="rId8" Type="http://schemas.openxmlformats.org/officeDocument/2006/relationships/image" Target="../media/image41.svg"/><Relationship Id="rId51" Type="http://schemas.openxmlformats.org/officeDocument/2006/relationships/image" Target="../media/image84.png"/><Relationship Id="rId72" Type="http://schemas.openxmlformats.org/officeDocument/2006/relationships/image" Target="../media/image105.svg"/><Relationship Id="rId93" Type="http://schemas.openxmlformats.org/officeDocument/2006/relationships/image" Target="../media/image126.png"/><Relationship Id="rId98" Type="http://schemas.openxmlformats.org/officeDocument/2006/relationships/image" Target="../media/image131.svg"/><Relationship Id="rId121" Type="http://schemas.openxmlformats.org/officeDocument/2006/relationships/image" Target="../media/image154.png"/><Relationship Id="rId142" Type="http://schemas.openxmlformats.org/officeDocument/2006/relationships/image" Target="../media/image175.svg"/><Relationship Id="rId163" Type="http://schemas.openxmlformats.org/officeDocument/2006/relationships/image" Target="../media/image194.png"/><Relationship Id="rId184" Type="http://schemas.openxmlformats.org/officeDocument/2006/relationships/image" Target="../media/image215.svg"/><Relationship Id="rId189" Type="http://schemas.openxmlformats.org/officeDocument/2006/relationships/image" Target="../media/image220.png"/><Relationship Id="rId3" Type="http://schemas.openxmlformats.org/officeDocument/2006/relationships/image" Target="../media/image36.png"/><Relationship Id="rId25" Type="http://schemas.openxmlformats.org/officeDocument/2006/relationships/image" Target="../media/image58.png"/><Relationship Id="rId46" Type="http://schemas.openxmlformats.org/officeDocument/2006/relationships/image" Target="../media/image79.svg"/><Relationship Id="rId67" Type="http://schemas.openxmlformats.org/officeDocument/2006/relationships/image" Target="../media/image100.png"/><Relationship Id="rId116" Type="http://schemas.openxmlformats.org/officeDocument/2006/relationships/image" Target="../media/image149.svg"/><Relationship Id="rId137" Type="http://schemas.openxmlformats.org/officeDocument/2006/relationships/image" Target="../media/image170.png"/><Relationship Id="rId158" Type="http://schemas.openxmlformats.org/officeDocument/2006/relationships/image" Target="../media/image189.svg"/><Relationship Id="rId20" Type="http://schemas.openxmlformats.org/officeDocument/2006/relationships/image" Target="../media/image53.svg"/><Relationship Id="rId41" Type="http://schemas.openxmlformats.org/officeDocument/2006/relationships/image" Target="../media/image74.png"/><Relationship Id="rId62" Type="http://schemas.openxmlformats.org/officeDocument/2006/relationships/image" Target="../media/image95.svg"/><Relationship Id="rId83" Type="http://schemas.openxmlformats.org/officeDocument/2006/relationships/image" Target="../media/image116.png"/><Relationship Id="rId88" Type="http://schemas.openxmlformats.org/officeDocument/2006/relationships/image" Target="../media/image121.svg"/><Relationship Id="rId111" Type="http://schemas.openxmlformats.org/officeDocument/2006/relationships/image" Target="../media/image144.png"/><Relationship Id="rId132" Type="http://schemas.openxmlformats.org/officeDocument/2006/relationships/image" Target="../media/image165.svg"/><Relationship Id="rId153" Type="http://schemas.openxmlformats.org/officeDocument/2006/relationships/image" Target="../media/image184.png"/><Relationship Id="rId174" Type="http://schemas.openxmlformats.org/officeDocument/2006/relationships/image" Target="../media/image205.svg"/><Relationship Id="rId179" Type="http://schemas.openxmlformats.org/officeDocument/2006/relationships/image" Target="../media/image210.png"/><Relationship Id="rId190" Type="http://schemas.openxmlformats.org/officeDocument/2006/relationships/image" Target="../media/image221.svg"/><Relationship Id="rId15" Type="http://schemas.openxmlformats.org/officeDocument/2006/relationships/image" Target="../media/image48.png"/><Relationship Id="rId36" Type="http://schemas.openxmlformats.org/officeDocument/2006/relationships/image" Target="../media/image69.svg"/><Relationship Id="rId57" Type="http://schemas.openxmlformats.org/officeDocument/2006/relationships/image" Target="../media/image90.png"/><Relationship Id="rId106" Type="http://schemas.openxmlformats.org/officeDocument/2006/relationships/image" Target="../media/image139.svg"/><Relationship Id="rId127" Type="http://schemas.openxmlformats.org/officeDocument/2006/relationships/image" Target="../media/image160.png"/><Relationship Id="rId10" Type="http://schemas.openxmlformats.org/officeDocument/2006/relationships/image" Target="../media/image43.svg"/><Relationship Id="rId31" Type="http://schemas.openxmlformats.org/officeDocument/2006/relationships/image" Target="../media/image64.png"/><Relationship Id="rId52" Type="http://schemas.openxmlformats.org/officeDocument/2006/relationships/image" Target="../media/image85.svg"/><Relationship Id="rId73" Type="http://schemas.openxmlformats.org/officeDocument/2006/relationships/image" Target="../media/image106.png"/><Relationship Id="rId78" Type="http://schemas.openxmlformats.org/officeDocument/2006/relationships/image" Target="../media/image111.svg"/><Relationship Id="rId94" Type="http://schemas.openxmlformats.org/officeDocument/2006/relationships/image" Target="../media/image127.svg"/><Relationship Id="rId99" Type="http://schemas.openxmlformats.org/officeDocument/2006/relationships/image" Target="../media/image132.png"/><Relationship Id="rId101" Type="http://schemas.openxmlformats.org/officeDocument/2006/relationships/image" Target="../media/image134.png"/><Relationship Id="rId122" Type="http://schemas.openxmlformats.org/officeDocument/2006/relationships/image" Target="../media/image155.svg"/><Relationship Id="rId143" Type="http://schemas.openxmlformats.org/officeDocument/2006/relationships/image" Target="../media/image176.png"/><Relationship Id="rId148" Type="http://schemas.openxmlformats.org/officeDocument/2006/relationships/image" Target="../media/image181.svg"/><Relationship Id="rId164" Type="http://schemas.openxmlformats.org/officeDocument/2006/relationships/image" Target="../media/image195.svg"/><Relationship Id="rId169" Type="http://schemas.openxmlformats.org/officeDocument/2006/relationships/image" Target="../media/image200.png"/><Relationship Id="rId185" Type="http://schemas.openxmlformats.org/officeDocument/2006/relationships/image" Target="../media/image216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80" Type="http://schemas.openxmlformats.org/officeDocument/2006/relationships/image" Target="../media/image211.svg"/><Relationship Id="rId26" Type="http://schemas.openxmlformats.org/officeDocument/2006/relationships/image" Target="../media/image59.svg"/><Relationship Id="rId47" Type="http://schemas.openxmlformats.org/officeDocument/2006/relationships/image" Target="../media/image80.png"/><Relationship Id="rId68" Type="http://schemas.openxmlformats.org/officeDocument/2006/relationships/image" Target="../media/image101.svg"/><Relationship Id="rId89" Type="http://schemas.openxmlformats.org/officeDocument/2006/relationships/image" Target="../media/image122.png"/><Relationship Id="rId112" Type="http://schemas.openxmlformats.org/officeDocument/2006/relationships/image" Target="../media/image145.svg"/><Relationship Id="rId133" Type="http://schemas.openxmlformats.org/officeDocument/2006/relationships/image" Target="../media/image166.png"/><Relationship Id="rId154" Type="http://schemas.openxmlformats.org/officeDocument/2006/relationships/image" Target="../media/image185.svg"/><Relationship Id="rId175" Type="http://schemas.openxmlformats.org/officeDocument/2006/relationships/image" Target="../media/image206.png"/><Relationship Id="rId16" Type="http://schemas.openxmlformats.org/officeDocument/2006/relationships/image" Target="../media/image49.svg"/><Relationship Id="rId37" Type="http://schemas.openxmlformats.org/officeDocument/2006/relationships/image" Target="../media/image70.png"/><Relationship Id="rId58" Type="http://schemas.openxmlformats.org/officeDocument/2006/relationships/image" Target="../media/image91.svg"/><Relationship Id="rId79" Type="http://schemas.openxmlformats.org/officeDocument/2006/relationships/image" Target="../media/image112.png"/><Relationship Id="rId102" Type="http://schemas.openxmlformats.org/officeDocument/2006/relationships/image" Target="../media/image135.svg"/><Relationship Id="rId123" Type="http://schemas.openxmlformats.org/officeDocument/2006/relationships/image" Target="../media/image156.png"/><Relationship Id="rId144" Type="http://schemas.openxmlformats.org/officeDocument/2006/relationships/image" Target="../media/image177.svg"/><Relationship Id="rId90" Type="http://schemas.openxmlformats.org/officeDocument/2006/relationships/image" Target="../media/image123.svg"/><Relationship Id="rId165" Type="http://schemas.openxmlformats.org/officeDocument/2006/relationships/image" Target="../media/image196.png"/><Relationship Id="rId186" Type="http://schemas.openxmlformats.org/officeDocument/2006/relationships/image" Target="../media/image217.svg"/><Relationship Id="rId27" Type="http://schemas.openxmlformats.org/officeDocument/2006/relationships/image" Target="../media/image60.png"/><Relationship Id="rId48" Type="http://schemas.openxmlformats.org/officeDocument/2006/relationships/image" Target="../media/image81.svg"/><Relationship Id="rId69" Type="http://schemas.openxmlformats.org/officeDocument/2006/relationships/image" Target="../media/image102.png"/><Relationship Id="rId113" Type="http://schemas.openxmlformats.org/officeDocument/2006/relationships/image" Target="../media/image146.png"/><Relationship Id="rId134" Type="http://schemas.openxmlformats.org/officeDocument/2006/relationships/image" Target="../media/image167.svg"/><Relationship Id="rId80" Type="http://schemas.openxmlformats.org/officeDocument/2006/relationships/image" Target="../media/image113.svg"/><Relationship Id="rId155" Type="http://schemas.openxmlformats.org/officeDocument/2006/relationships/image" Target="../media/image186.png"/><Relationship Id="rId176" Type="http://schemas.openxmlformats.org/officeDocument/2006/relationships/image" Target="../media/image207.svg"/><Relationship Id="rId17" Type="http://schemas.openxmlformats.org/officeDocument/2006/relationships/image" Target="../media/image50.png"/><Relationship Id="rId38" Type="http://schemas.openxmlformats.org/officeDocument/2006/relationships/image" Target="../media/image71.svg"/><Relationship Id="rId59" Type="http://schemas.openxmlformats.org/officeDocument/2006/relationships/image" Target="../media/image92.png"/><Relationship Id="rId103" Type="http://schemas.openxmlformats.org/officeDocument/2006/relationships/image" Target="../media/image136.png"/><Relationship Id="rId124" Type="http://schemas.openxmlformats.org/officeDocument/2006/relationships/image" Target="../media/image157.svg"/><Relationship Id="rId70" Type="http://schemas.openxmlformats.org/officeDocument/2006/relationships/image" Target="../media/image103.svg"/><Relationship Id="rId91" Type="http://schemas.openxmlformats.org/officeDocument/2006/relationships/image" Target="../media/image124.png"/><Relationship Id="rId145" Type="http://schemas.openxmlformats.org/officeDocument/2006/relationships/image" Target="../media/image178.png"/><Relationship Id="rId166" Type="http://schemas.openxmlformats.org/officeDocument/2006/relationships/image" Target="../media/image197.svg"/><Relationship Id="rId187" Type="http://schemas.openxmlformats.org/officeDocument/2006/relationships/image" Target="../media/image218.png"/><Relationship Id="rId1" Type="http://schemas.openxmlformats.org/officeDocument/2006/relationships/slideLayout" Target="../slideLayouts/slideLayout20.xml"/><Relationship Id="rId28" Type="http://schemas.openxmlformats.org/officeDocument/2006/relationships/image" Target="../media/image61.svg"/><Relationship Id="rId49" Type="http://schemas.openxmlformats.org/officeDocument/2006/relationships/image" Target="../media/image82.png"/><Relationship Id="rId114" Type="http://schemas.openxmlformats.org/officeDocument/2006/relationships/image" Target="../media/image147.svg"/><Relationship Id="rId60" Type="http://schemas.openxmlformats.org/officeDocument/2006/relationships/image" Target="../media/image93.svg"/><Relationship Id="rId81" Type="http://schemas.openxmlformats.org/officeDocument/2006/relationships/image" Target="../media/image114.png"/><Relationship Id="rId135" Type="http://schemas.openxmlformats.org/officeDocument/2006/relationships/image" Target="../media/image168.png"/><Relationship Id="rId156" Type="http://schemas.openxmlformats.org/officeDocument/2006/relationships/image" Target="../media/image187.svg"/><Relationship Id="rId177" Type="http://schemas.openxmlformats.org/officeDocument/2006/relationships/image" Target="../media/image208.png"/><Relationship Id="rId18" Type="http://schemas.openxmlformats.org/officeDocument/2006/relationships/image" Target="../media/image51.svg"/><Relationship Id="rId3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8.svg"/><Relationship Id="rId7" Type="http://schemas.openxmlformats.org/officeDocument/2006/relationships/image" Target="../media/image229.svg"/><Relationship Id="rId12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8.png"/><Relationship Id="rId11" Type="http://schemas.openxmlformats.org/officeDocument/2006/relationships/image" Target="../media/image13.svg"/><Relationship Id="rId5" Type="http://schemas.openxmlformats.org/officeDocument/2006/relationships/image" Target="../media/image227.svg"/><Relationship Id="rId10" Type="http://schemas.openxmlformats.org/officeDocument/2006/relationships/image" Target="../media/image1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2.png"/><Relationship Id="rId21" Type="http://schemas.openxmlformats.org/officeDocument/2006/relationships/image" Target="../media/image250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1.png"/><Relationship Id="rId16" Type="http://schemas.openxmlformats.org/officeDocument/2006/relationships/image" Target="../media/image265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19" Type="http://schemas.openxmlformats.org/officeDocument/2006/relationships/image" Target="../media/image24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energy-system/buildings/data-centres-and-data-transmission-networks" TargetMode="External"/><Relationship Id="rId2" Type="http://schemas.openxmlformats.org/officeDocument/2006/relationships/hyperlink" Target="https://doi.org/10.1016/j.patter.2021.100340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www.iea.org/energy-system/transport/avi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C32C6F5D-8E7E-B640-9E14-0AF09ED90BBB}"/>
              </a:ext>
            </a:extLst>
          </p:cNvPr>
          <p:cNvSpPr txBox="1"/>
          <p:nvPr/>
        </p:nvSpPr>
        <p:spPr>
          <a:xfrm>
            <a:off x="4751882" y="1273326"/>
            <a:ext cx="3399607" cy="302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dirty="0">
                <a:solidFill>
                  <a:schemeClr val="accent6"/>
                </a:solidFill>
              </a:rPr>
              <a:t>/</a:t>
            </a:r>
            <a:r>
              <a:rPr lang="en-GB" dirty="0"/>
              <a:t> The template “Knowit 2022” contains 40 different layouts. Always use the best suitable layout for your content.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accent6"/>
                </a:solidFill>
              </a:rPr>
              <a:t>/ </a:t>
            </a:r>
            <a:r>
              <a:rPr lang="en-GB" dirty="0"/>
              <a:t>The PowerPoint template is the framework for your presentation, an exciting presentation is created using visuals content to support your story.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7B61F462-2F78-6E4C-8DF2-062ACA30593E}"/>
              </a:ext>
            </a:extLst>
          </p:cNvPr>
          <p:cNvSpPr txBox="1"/>
          <p:nvPr/>
        </p:nvSpPr>
        <p:spPr>
          <a:xfrm>
            <a:off x="8542866" y="1217613"/>
            <a:ext cx="3230034" cy="421435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lIns="360000" tIns="288000" rIns="360000" bIns="288000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b="1" noProof="1">
                <a:solidFill>
                  <a:srgbClr val="FF00FF"/>
                </a:solidFill>
              </a:rPr>
              <a:t>!</a:t>
            </a:r>
            <a:r>
              <a:rPr lang="en-GB" noProof="1">
                <a:solidFill>
                  <a:srgbClr val="333333"/>
                </a:solidFill>
              </a:rPr>
              <a:t> </a:t>
            </a:r>
            <a:r>
              <a:rPr lang="en-GB" b="1" noProof="1">
                <a:solidFill>
                  <a:srgbClr val="333333"/>
                </a:solidFill>
              </a:rPr>
              <a:t>Tip:</a:t>
            </a:r>
            <a:r>
              <a:rPr lang="en-GB" noProof="1">
                <a:solidFill>
                  <a:srgbClr val="333333"/>
                </a:solidFill>
              </a:rPr>
              <a:t> Most layouts contain user guiding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in the right margin </a:t>
            </a:r>
          </a:p>
          <a:p>
            <a:pPr lvl="0">
              <a:lnSpc>
                <a:spcPct val="110000"/>
              </a:lnSpc>
            </a:pPr>
            <a:r>
              <a:rPr lang="en-GB" noProof="1">
                <a:solidFill>
                  <a:srgbClr val="333333"/>
                </a:solidFill>
              </a:rPr>
              <a:t>and a complete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Knowit colour chart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in the top margin.</a:t>
            </a:r>
          </a:p>
          <a:p>
            <a:pPr lvl="0">
              <a:lnSpc>
                <a:spcPct val="110000"/>
              </a:lnSpc>
            </a:pPr>
            <a:endParaRPr lang="en-GB" noProof="1">
              <a:solidFill>
                <a:srgbClr val="333333"/>
              </a:solidFill>
            </a:endParaRPr>
          </a:p>
          <a:p>
            <a:pPr lvl="0">
              <a:lnSpc>
                <a:spcPct val="110000"/>
              </a:lnSpc>
            </a:pPr>
            <a:r>
              <a:rPr lang="en-GB" b="1" noProof="1">
                <a:solidFill>
                  <a:srgbClr val="FF00FF"/>
                </a:solidFill>
              </a:rPr>
              <a:t>!</a:t>
            </a:r>
            <a:r>
              <a:rPr lang="en-GB" noProof="1">
                <a:solidFill>
                  <a:srgbClr val="333333"/>
                </a:solidFill>
              </a:rPr>
              <a:t> Also check out our </a:t>
            </a:r>
            <a:r>
              <a:rPr lang="en-GB" b="1" noProof="1">
                <a:solidFill>
                  <a:srgbClr val="333333"/>
                </a:solidFill>
              </a:rPr>
              <a:t>brand book</a:t>
            </a:r>
            <a:r>
              <a:rPr lang="en-GB" noProof="1">
                <a:solidFill>
                  <a:srgbClr val="333333"/>
                </a:solidFill>
              </a:rPr>
              <a:t> before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you start creating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your presentation: </a:t>
            </a:r>
            <a:r>
              <a:rPr lang="en-GB" u="sng" noProof="1">
                <a:uFill>
                  <a:solidFill>
                    <a:srgbClr val="FF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knowit.eu/brandbook</a:t>
            </a:r>
            <a:endParaRPr lang="en-GB" u="sng" noProof="1">
              <a:uFill>
                <a:solidFill>
                  <a:srgbClr val="FF00FF"/>
                </a:solidFill>
              </a:uFill>
            </a:endParaRP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3B975ACC-212D-9F4A-B738-1697B2AB3C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1011246" y="1960354"/>
            <a:ext cx="138080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 w="sm" len="sm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ktangel 22">
            <a:extLst>
              <a:ext uri="{FF2B5EF4-FFF2-40B4-BE49-F238E27FC236}">
                <a16:creationId xmlns:a16="http://schemas.microsoft.com/office/drawing/2014/main" id="{D22617C8-F34C-2241-BF2E-6637B6162D83}"/>
              </a:ext>
            </a:extLst>
          </p:cNvPr>
          <p:cNvSpPr/>
          <p:nvPr/>
        </p:nvSpPr>
        <p:spPr>
          <a:xfrm>
            <a:off x="9675837" y="1815643"/>
            <a:ext cx="1335409" cy="289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7E7296D0-2FC9-E446-A3B7-FC3519E1C477}"/>
              </a:ext>
            </a:extLst>
          </p:cNvPr>
          <p:cNvSpPr/>
          <p:nvPr/>
        </p:nvSpPr>
        <p:spPr>
          <a:xfrm>
            <a:off x="8840376" y="2716887"/>
            <a:ext cx="2052461" cy="289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Vinkel 27">
            <a:extLst>
              <a:ext uri="{FF2B5EF4-FFF2-40B4-BE49-F238E27FC236}">
                <a16:creationId xmlns:a16="http://schemas.microsoft.com/office/drawing/2014/main" id="{21410071-BBD4-CF4F-A5AF-2F759A74A06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8751000" y="-157162"/>
            <a:ext cx="89377" cy="3018761"/>
          </a:xfrm>
          <a:prstGeom prst="bentConnector2">
            <a:avLst/>
          </a:prstGeom>
          <a:ln w="12700">
            <a:solidFill>
              <a:schemeClr val="accent6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objekt 3">
            <a:extLst>
              <a:ext uri="{FF2B5EF4-FFF2-40B4-BE49-F238E27FC236}">
                <a16:creationId xmlns:a16="http://schemas.microsoft.com/office/drawing/2014/main" id="{8C08A2DD-4F68-4B76-A846-EA29792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5" y="1177022"/>
            <a:ext cx="3933138" cy="43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5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60071"/>
            <a:ext cx="9890300" cy="1152524"/>
          </a:xfrm>
          <a:noFill/>
        </p:spPr>
        <p:txBody>
          <a:bodyPr/>
          <a:lstStyle/>
          <a:p>
            <a:r>
              <a:rPr lang="en-FI" dirty="0"/>
              <a:t>Hardware and Operating System Requirements</a:t>
            </a:r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6729DB5-2A4B-DC44-88AA-AC6992D3F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14882" r="2607" b="2722"/>
          <a:stretch/>
        </p:blipFill>
        <p:spPr bwMode="auto">
          <a:xfrm>
            <a:off x="1691640" y="1829972"/>
            <a:ext cx="8808720" cy="43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6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60071"/>
            <a:ext cx="9890300" cy="1152524"/>
          </a:xfrm>
          <a:noFill/>
        </p:spPr>
        <p:txBody>
          <a:bodyPr/>
          <a:lstStyle/>
          <a:p>
            <a:r>
              <a:rPr lang="en-FI" dirty="0"/>
              <a:t>Example: Android Messaging Apps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5BB771-DCA7-3AD5-7CE4-5DEDE0277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02851"/>
              </p:ext>
            </p:extLst>
          </p:nvPr>
        </p:nvGraphicFramePr>
        <p:xfrm>
          <a:off x="952500" y="1712594"/>
          <a:ext cx="8843010" cy="3773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150">
                  <a:extLst>
                    <a:ext uri="{9D8B030D-6E8A-4147-A177-3AD203B41FA5}">
                      <a16:colId xmlns:a16="http://schemas.microsoft.com/office/drawing/2014/main" val="1323768975"/>
                    </a:ext>
                  </a:extLst>
                </a:gridCol>
                <a:gridCol w="3440430">
                  <a:extLst>
                    <a:ext uri="{9D8B030D-6E8A-4147-A177-3AD203B41FA5}">
                      <a16:colId xmlns:a16="http://schemas.microsoft.com/office/drawing/2014/main" val="1044246742"/>
                    </a:ext>
                  </a:extLst>
                </a:gridCol>
                <a:gridCol w="3440430">
                  <a:extLst>
                    <a:ext uri="{9D8B030D-6E8A-4147-A177-3AD203B41FA5}">
                      <a16:colId xmlns:a16="http://schemas.microsoft.com/office/drawing/2014/main" val="2603362325"/>
                    </a:ext>
                  </a:extLst>
                </a:gridCol>
              </a:tblGrid>
              <a:tr h="672341">
                <a:tc>
                  <a:txBody>
                    <a:bodyPr/>
                    <a:lstStyle/>
                    <a:p>
                      <a:r>
                        <a:rPr lang="en-FI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I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Required Android version </a:t>
                      </a:r>
                      <a:br>
                        <a:rPr lang="en-FI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en-FI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(checked 12.12.2023)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FI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Works on 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633856"/>
                  </a:ext>
                </a:extLst>
              </a:tr>
              <a:tr h="775366"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Slack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Samsung Galaxy S9 (2018)</a:t>
                      </a:r>
                      <a:b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</a:br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OnePlus 5 (2017)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27679"/>
                  </a:ext>
                </a:extLst>
              </a:tr>
              <a:tr h="775366"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MS Teams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Samsung Galaxy S7 (2016)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005470"/>
                  </a:ext>
                </a:extLst>
              </a:tr>
              <a:tr h="775366"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Discord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Samsung Galaxy Note5 (2015)</a:t>
                      </a:r>
                      <a:endParaRPr lang="en-FI" dirty="0">
                        <a:ln>
                          <a:noFill/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302430"/>
                  </a:ext>
                </a:extLst>
              </a:tr>
              <a:tr h="775366"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WhatsApp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Nexus 5 </a:t>
                      </a:r>
                      <a:r>
                        <a:rPr lang="en-FI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(2013)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263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93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60071"/>
            <a:ext cx="9890300" cy="1152524"/>
          </a:xfrm>
          <a:noFill/>
        </p:spPr>
        <p:txBody>
          <a:bodyPr/>
          <a:lstStyle/>
          <a:p>
            <a:r>
              <a:rPr lang="en-FI" dirty="0"/>
              <a:t>Hardware and Operating System Requirements</a:t>
            </a:r>
          </a:p>
        </p:txBody>
      </p:sp>
      <p:sp>
        <p:nvSpPr>
          <p:cNvPr id="2" name="Undertittel 4">
            <a:extLst>
              <a:ext uri="{FF2B5EF4-FFF2-40B4-BE49-F238E27FC236}">
                <a16:creationId xmlns:a16="http://schemas.microsoft.com/office/drawing/2014/main" id="{5B5A47A8-085F-62F8-FD37-AF1961967B7E}"/>
              </a:ext>
            </a:extLst>
          </p:cNvPr>
          <p:cNvSpPr txBox="1">
            <a:spLocks/>
          </p:cNvSpPr>
          <p:nvPr/>
        </p:nvSpPr>
        <p:spPr>
          <a:xfrm>
            <a:off x="1006700" y="1952625"/>
            <a:ext cx="9508900" cy="4520746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52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GB" sz="2400" dirty="0">
                <a:solidFill>
                  <a:schemeClr val="bg2"/>
                </a:solidFill>
              </a:rPr>
              <a:t>Test your app with older hardware</a:t>
            </a:r>
          </a:p>
          <a:p>
            <a:pPr marL="961200" lvl="2" indent="-457200">
              <a:lnSpc>
                <a:spcPct val="150000"/>
              </a:lnSpc>
            </a:pPr>
            <a:r>
              <a:rPr lang="en-GB" sz="2400" dirty="0">
                <a:solidFill>
                  <a:schemeClr val="bg2"/>
                </a:solidFill>
              </a:rPr>
              <a:t>Keep core functionalities compatible with older HW</a:t>
            </a:r>
          </a:p>
          <a:p>
            <a:pPr marL="7452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GB" sz="2400" dirty="0">
                <a:solidFill>
                  <a:schemeClr val="bg2"/>
                </a:solidFill>
              </a:rPr>
              <a:t>Design with these in mind</a:t>
            </a:r>
          </a:p>
          <a:p>
            <a:pPr marL="961200" lvl="2" indent="-457200">
              <a:lnSpc>
                <a:spcPct val="150000"/>
              </a:lnSpc>
            </a:pPr>
            <a:r>
              <a:rPr lang="en-GB" sz="2400" dirty="0">
                <a:solidFill>
                  <a:schemeClr val="bg2"/>
                </a:solidFill>
              </a:rPr>
              <a:t>Right to Repair (EU)</a:t>
            </a:r>
          </a:p>
          <a:p>
            <a:pPr marL="961200" lvl="2" indent="-457200">
              <a:lnSpc>
                <a:spcPct val="150000"/>
              </a:lnSpc>
            </a:pPr>
            <a:r>
              <a:rPr lang="en-GB" sz="2400" dirty="0">
                <a:solidFill>
                  <a:schemeClr val="bg2"/>
                </a:solidFill>
              </a:rPr>
              <a:t>Used and refurbished devices</a:t>
            </a:r>
          </a:p>
        </p:txBody>
      </p:sp>
    </p:spTree>
    <p:extLst>
      <p:ext uri="{BB962C8B-B14F-4D97-AF65-F5344CB8AC3E}">
        <p14:creationId xmlns:p14="http://schemas.microsoft.com/office/powerpoint/2010/main" val="387688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915017E-06CD-E042-85F4-A8557C6929F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15168" y="534455"/>
            <a:ext cx="8440374" cy="2171930"/>
          </a:xfrm>
        </p:spPr>
        <p:txBody>
          <a:bodyPr/>
          <a:lstStyle/>
          <a:p>
            <a:r>
              <a:rPr lang="en-GB" dirty="0">
                <a:solidFill>
                  <a:srgbClr val="F1F0ED"/>
                </a:solidFill>
              </a:rPr>
              <a:t>Carbon awareness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8FD90479-1AD0-E04C-A1A6-C076C2131D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28700" y="1383997"/>
            <a:ext cx="10572578" cy="132238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1F0ED"/>
                </a:solidFill>
              </a:rPr>
              <a:t>Do </a:t>
            </a:r>
            <a:r>
              <a:rPr lang="en-GB" i="1" dirty="0">
                <a:solidFill>
                  <a:srgbClr val="F1F0ED"/>
                </a:solidFill>
              </a:rPr>
              <a:t>more</a:t>
            </a:r>
            <a:r>
              <a:rPr lang="en-GB" dirty="0">
                <a:solidFill>
                  <a:srgbClr val="F1F0ED"/>
                </a:solidFill>
              </a:rPr>
              <a:t> when the electricity is </a:t>
            </a:r>
            <a:r>
              <a:rPr lang="en-GB" i="1" dirty="0">
                <a:solidFill>
                  <a:srgbClr val="F1F0ED"/>
                </a:solidFill>
              </a:rPr>
              <a:t>cleaner</a:t>
            </a:r>
          </a:p>
          <a:p>
            <a:pPr marL="0" indent="0">
              <a:buNone/>
            </a:pPr>
            <a:r>
              <a:rPr lang="en-GB" dirty="0">
                <a:solidFill>
                  <a:srgbClr val="F1F0ED"/>
                </a:solidFill>
              </a:rPr>
              <a:t>Do </a:t>
            </a:r>
            <a:r>
              <a:rPr lang="en-GB" i="1" dirty="0">
                <a:solidFill>
                  <a:srgbClr val="F1F0ED"/>
                </a:solidFill>
              </a:rPr>
              <a:t>less</a:t>
            </a:r>
            <a:r>
              <a:rPr lang="en-GB" dirty="0">
                <a:solidFill>
                  <a:srgbClr val="F1F0ED"/>
                </a:solidFill>
              </a:rPr>
              <a:t> when the electricity is </a:t>
            </a:r>
            <a:r>
              <a:rPr lang="en-GB" i="1" dirty="0">
                <a:solidFill>
                  <a:srgbClr val="F1F0ED"/>
                </a:solidFill>
              </a:rPr>
              <a:t>dirtier</a:t>
            </a:r>
          </a:p>
        </p:txBody>
      </p:sp>
      <p:pic>
        <p:nvPicPr>
          <p:cNvPr id="3" name="Google Shape;287;p41">
            <a:extLst>
              <a:ext uri="{FF2B5EF4-FFF2-40B4-BE49-F238E27FC236}">
                <a16:creationId xmlns:a16="http://schemas.microsoft.com/office/drawing/2014/main" id="{6824D958-1243-ABF8-E71E-0AD84C365D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489" t="12368" r="16958" b="14386"/>
          <a:stretch/>
        </p:blipFill>
        <p:spPr>
          <a:xfrm>
            <a:off x="377190" y="2922758"/>
            <a:ext cx="3887956" cy="307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3;p48">
            <a:extLst>
              <a:ext uri="{FF2B5EF4-FFF2-40B4-BE49-F238E27FC236}">
                <a16:creationId xmlns:a16="http://schemas.microsoft.com/office/drawing/2014/main" id="{534DA8C1-F539-9EAD-FBAF-F225618469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8" t="2790" r="2032" b="1674"/>
          <a:stretch/>
        </p:blipFill>
        <p:spPr>
          <a:xfrm>
            <a:off x="4777740" y="2495965"/>
            <a:ext cx="7037070" cy="3928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21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36" y="402150"/>
            <a:ext cx="9890300" cy="1152524"/>
          </a:xfrm>
          <a:noFill/>
        </p:spPr>
        <p:txBody>
          <a:bodyPr/>
          <a:lstStyle/>
          <a:p>
            <a:r>
              <a:rPr lang="en-FI" dirty="0"/>
              <a:t>Carbon Awareness</a:t>
            </a:r>
          </a:p>
        </p:txBody>
      </p:sp>
      <p:sp>
        <p:nvSpPr>
          <p:cNvPr id="2" name="Undertittel 4">
            <a:extLst>
              <a:ext uri="{FF2B5EF4-FFF2-40B4-BE49-F238E27FC236}">
                <a16:creationId xmlns:a16="http://schemas.microsoft.com/office/drawing/2014/main" id="{06F4CBE8-2F67-F881-BACB-D375E9F73609}"/>
              </a:ext>
            </a:extLst>
          </p:cNvPr>
          <p:cNvSpPr txBox="1">
            <a:spLocks/>
          </p:cNvSpPr>
          <p:nvPr/>
        </p:nvSpPr>
        <p:spPr>
          <a:xfrm>
            <a:off x="834607" y="1418190"/>
            <a:ext cx="6399939" cy="2952751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F1F0ED"/>
                </a:solidFill>
              </a:rPr>
              <a:t>Demand </a:t>
            </a:r>
            <a:r>
              <a:rPr lang="en-GB" sz="2400" u="sng" dirty="0">
                <a:solidFill>
                  <a:srgbClr val="F1F0ED"/>
                </a:solidFill>
              </a:rPr>
              <a:t>shifting</a:t>
            </a:r>
          </a:p>
          <a:p>
            <a:pPr lvl="1"/>
            <a:r>
              <a:rPr lang="en-GB" sz="2000" dirty="0">
                <a:solidFill>
                  <a:srgbClr val="F1F0ED"/>
                </a:solidFill>
              </a:rPr>
              <a:t>Job types:</a:t>
            </a:r>
            <a:endParaRPr lang="en-GB" sz="2400" dirty="0">
              <a:solidFill>
                <a:schemeClr val="bg2"/>
              </a:solidFill>
            </a:endParaRPr>
          </a:p>
          <a:p>
            <a:pPr lvl="2"/>
            <a:r>
              <a:rPr lang="en-GB" sz="2000" dirty="0">
                <a:solidFill>
                  <a:schemeClr val="bg2"/>
                </a:solidFill>
              </a:rPr>
              <a:t>Batch job, DB indexing</a:t>
            </a:r>
          </a:p>
          <a:p>
            <a:pPr lvl="2"/>
            <a:r>
              <a:rPr lang="en-GB" sz="2000" dirty="0">
                <a:solidFill>
                  <a:schemeClr val="bg2"/>
                </a:solidFill>
              </a:rPr>
              <a:t>ML trainings</a:t>
            </a:r>
          </a:p>
          <a:p>
            <a:pPr lvl="2"/>
            <a:r>
              <a:rPr lang="en-GB" sz="2000" dirty="0">
                <a:solidFill>
                  <a:schemeClr val="bg2"/>
                </a:solidFill>
              </a:rPr>
              <a:t>Video encoding</a:t>
            </a:r>
            <a:endParaRPr lang="en-GB" sz="2000" dirty="0">
              <a:solidFill>
                <a:srgbClr val="F1F0ED"/>
              </a:solidFill>
            </a:endParaRPr>
          </a:p>
        </p:txBody>
      </p:sp>
      <p:pic>
        <p:nvPicPr>
          <p:cNvPr id="3" name="Google Shape;353;p48">
            <a:extLst>
              <a:ext uri="{FF2B5EF4-FFF2-40B4-BE49-F238E27FC236}">
                <a16:creationId xmlns:a16="http://schemas.microsoft.com/office/drawing/2014/main" id="{9AE5D992-1ABE-2A45-E77C-2515B78993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18" t="2790" r="2032" b="1674"/>
          <a:stretch/>
        </p:blipFill>
        <p:spPr>
          <a:xfrm>
            <a:off x="4545495" y="1644615"/>
            <a:ext cx="3823059" cy="213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lt_text">
            <a:extLst>
              <a:ext uri="{FF2B5EF4-FFF2-40B4-BE49-F238E27FC236}">
                <a16:creationId xmlns:a16="http://schemas.microsoft.com/office/drawing/2014/main" id="{F6018064-1645-43DE-81A8-F0DA727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43" y="1644615"/>
            <a:ext cx="3790789" cy="21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ndertittel 4">
            <a:extLst>
              <a:ext uri="{FF2B5EF4-FFF2-40B4-BE49-F238E27FC236}">
                <a16:creationId xmlns:a16="http://schemas.microsoft.com/office/drawing/2014/main" id="{5B69E412-8EA6-96E3-0349-26C0ABBC0DA9}"/>
              </a:ext>
            </a:extLst>
          </p:cNvPr>
          <p:cNvSpPr txBox="1">
            <a:spLocks/>
          </p:cNvSpPr>
          <p:nvPr/>
        </p:nvSpPr>
        <p:spPr>
          <a:xfrm>
            <a:off x="5715000" y="1045846"/>
            <a:ext cx="2179893" cy="95059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400" i="1" dirty="0">
                <a:solidFill>
                  <a:schemeClr val="bg2"/>
                </a:solidFill>
              </a:rPr>
              <a:t>Time shifting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9" name="Undertittel 4">
            <a:extLst>
              <a:ext uri="{FF2B5EF4-FFF2-40B4-BE49-F238E27FC236}">
                <a16:creationId xmlns:a16="http://schemas.microsoft.com/office/drawing/2014/main" id="{EC2C474B-D428-3E4B-1550-976B8FD613E0}"/>
              </a:ext>
            </a:extLst>
          </p:cNvPr>
          <p:cNvSpPr txBox="1">
            <a:spLocks/>
          </p:cNvSpPr>
          <p:nvPr/>
        </p:nvSpPr>
        <p:spPr>
          <a:xfrm>
            <a:off x="9289182" y="1045846"/>
            <a:ext cx="2489359" cy="95059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400" i="1" dirty="0">
                <a:solidFill>
                  <a:schemeClr val="bg2"/>
                </a:solidFill>
              </a:rPr>
              <a:t>Location shifting</a:t>
            </a:r>
            <a:endParaRPr lang="en-GB" i="1" dirty="0">
              <a:solidFill>
                <a:schemeClr val="bg2"/>
              </a:solidFill>
            </a:endParaRPr>
          </a:p>
        </p:txBody>
      </p:sp>
      <p:pic>
        <p:nvPicPr>
          <p:cNvPr id="4100" name="Picture 4" descr="alt_text">
            <a:extLst>
              <a:ext uri="{FF2B5EF4-FFF2-40B4-BE49-F238E27FC236}">
                <a16:creationId xmlns:a16="http://schemas.microsoft.com/office/drawing/2014/main" id="{811DF7BC-1E9B-B8B0-E4CF-4630602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29" y="4481537"/>
            <a:ext cx="3790789" cy="21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dertittel 4">
            <a:extLst>
              <a:ext uri="{FF2B5EF4-FFF2-40B4-BE49-F238E27FC236}">
                <a16:creationId xmlns:a16="http://schemas.microsoft.com/office/drawing/2014/main" id="{55FAF12E-EC84-E025-8798-02326C2406FD}"/>
              </a:ext>
            </a:extLst>
          </p:cNvPr>
          <p:cNvSpPr txBox="1">
            <a:spLocks/>
          </p:cNvSpPr>
          <p:nvPr/>
        </p:nvSpPr>
        <p:spPr>
          <a:xfrm>
            <a:off x="834608" y="4599543"/>
            <a:ext cx="3953920" cy="21713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F1F0ED"/>
                </a:solidFill>
              </a:rPr>
              <a:t>Demand </a:t>
            </a:r>
            <a:r>
              <a:rPr lang="en-GB" sz="2400" u="sng" dirty="0">
                <a:solidFill>
                  <a:srgbClr val="F1F0ED"/>
                </a:solidFill>
              </a:rPr>
              <a:t>shaping</a:t>
            </a:r>
            <a:endParaRPr lang="en-GB" sz="2400" u="sng" dirty="0">
              <a:solidFill>
                <a:schemeClr val="bg2"/>
              </a:solidFill>
            </a:endParaRPr>
          </a:p>
          <a:p>
            <a:pPr lvl="1"/>
            <a:r>
              <a:rPr lang="en-GB" sz="2000" dirty="0">
                <a:solidFill>
                  <a:srgbClr val="F1F0ED"/>
                </a:solidFill>
              </a:rPr>
              <a:t>”Eco mode” for software</a:t>
            </a:r>
          </a:p>
          <a:p>
            <a:pPr lvl="1"/>
            <a:r>
              <a:rPr lang="en-GB" sz="2000" dirty="0">
                <a:solidFill>
                  <a:srgbClr val="F1F0ED"/>
                </a:solidFill>
              </a:rPr>
              <a:t>Ask user consent?</a:t>
            </a:r>
          </a:p>
        </p:txBody>
      </p:sp>
      <p:sp>
        <p:nvSpPr>
          <p:cNvPr id="4" name="Undertittel 4">
            <a:extLst>
              <a:ext uri="{FF2B5EF4-FFF2-40B4-BE49-F238E27FC236}">
                <a16:creationId xmlns:a16="http://schemas.microsoft.com/office/drawing/2014/main" id="{67694A5D-C50B-F18C-E98F-C7466F87DF13}"/>
              </a:ext>
            </a:extLst>
          </p:cNvPr>
          <p:cNvSpPr txBox="1">
            <a:spLocks/>
          </p:cNvSpPr>
          <p:nvPr/>
        </p:nvSpPr>
        <p:spPr>
          <a:xfrm>
            <a:off x="5367076" y="3932098"/>
            <a:ext cx="2666581" cy="95059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400" i="1" dirty="0">
                <a:solidFill>
                  <a:schemeClr val="bg2"/>
                </a:solidFill>
              </a:rPr>
              <a:t>Demand shaping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5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50" y="554553"/>
            <a:ext cx="9890300" cy="1152524"/>
          </a:xfrm>
          <a:noFill/>
        </p:spPr>
        <p:txBody>
          <a:bodyPr/>
          <a:lstStyle/>
          <a:p>
            <a:r>
              <a:rPr lang="en-FI" dirty="0"/>
              <a:t>Carbon Awareness</a:t>
            </a:r>
          </a:p>
        </p:txBody>
      </p:sp>
      <p:sp>
        <p:nvSpPr>
          <p:cNvPr id="2" name="Undertittel 4">
            <a:extLst>
              <a:ext uri="{FF2B5EF4-FFF2-40B4-BE49-F238E27FC236}">
                <a16:creationId xmlns:a16="http://schemas.microsoft.com/office/drawing/2014/main" id="{06F4CBE8-2F67-F881-BACB-D375E9F73609}"/>
              </a:ext>
            </a:extLst>
          </p:cNvPr>
          <p:cNvSpPr txBox="1">
            <a:spLocks/>
          </p:cNvSpPr>
          <p:nvPr/>
        </p:nvSpPr>
        <p:spPr>
          <a:xfrm>
            <a:off x="835250" y="1707078"/>
            <a:ext cx="6399939" cy="647774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rgbClr val="F1F0ED"/>
                </a:solidFill>
              </a:rPr>
              <a:t>Where to get electricity grid carbon data?</a:t>
            </a:r>
            <a:endParaRPr lang="en-GB" sz="2000" dirty="0">
              <a:solidFill>
                <a:srgbClr val="F1F0ED"/>
              </a:solidFill>
            </a:endParaRPr>
          </a:p>
        </p:txBody>
      </p:sp>
      <p:sp>
        <p:nvSpPr>
          <p:cNvPr id="4" name="Undertittel 4">
            <a:extLst>
              <a:ext uri="{FF2B5EF4-FFF2-40B4-BE49-F238E27FC236}">
                <a16:creationId xmlns:a16="http://schemas.microsoft.com/office/drawing/2014/main" id="{96E5392C-25F4-806C-07C7-4CC162EC74C3}"/>
              </a:ext>
            </a:extLst>
          </p:cNvPr>
          <p:cNvSpPr txBox="1">
            <a:spLocks/>
          </p:cNvSpPr>
          <p:nvPr/>
        </p:nvSpPr>
        <p:spPr>
          <a:xfrm>
            <a:off x="835250" y="2354851"/>
            <a:ext cx="5691280" cy="471714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F1F0ED"/>
                </a:solidFill>
              </a:rPr>
              <a:t>ElectricityMaps</a:t>
            </a:r>
            <a:r>
              <a:rPr lang="en-GB" dirty="0">
                <a:solidFill>
                  <a:srgbClr val="F1F0ED"/>
                </a:solidFill>
              </a:rPr>
              <a:t> &amp; </a:t>
            </a:r>
            <a:r>
              <a:rPr lang="en-GB" dirty="0" err="1">
                <a:solidFill>
                  <a:srgbClr val="F1F0ED"/>
                </a:solidFill>
              </a:rPr>
              <a:t>WattTime</a:t>
            </a:r>
            <a:r>
              <a:rPr lang="en-GB" dirty="0">
                <a:solidFill>
                  <a:srgbClr val="F1F0ED"/>
                </a:solidFill>
              </a:rPr>
              <a:t> (paid)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Real-time electricity grid CO2 emissions</a:t>
            </a:r>
          </a:p>
          <a:p>
            <a:r>
              <a:rPr lang="en-GB" dirty="0" err="1">
                <a:solidFill>
                  <a:srgbClr val="F1F0ED"/>
                </a:solidFill>
              </a:rPr>
              <a:t>FinnGrid</a:t>
            </a:r>
            <a:r>
              <a:rPr lang="en-GB" dirty="0">
                <a:solidFill>
                  <a:srgbClr val="F1F0ED"/>
                </a:solidFill>
              </a:rPr>
              <a:t> API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Wind electricity generation forecasts</a:t>
            </a:r>
          </a:p>
          <a:p>
            <a:pPr lvl="1"/>
            <a:r>
              <a:rPr lang="en-GB" dirty="0">
                <a:solidFill>
                  <a:srgbClr val="F1F0ED"/>
                </a:solidFill>
                <a:hlinkClick r:id="rId4"/>
              </a:rPr>
              <a:t>https://data.fingrid.fi/en/pages/apis</a:t>
            </a:r>
            <a:endParaRPr lang="en-GB" dirty="0">
              <a:solidFill>
                <a:srgbClr val="F1F0ED"/>
              </a:solidFill>
            </a:endParaRPr>
          </a:p>
          <a:p>
            <a:r>
              <a:rPr lang="en-GB" dirty="0">
                <a:solidFill>
                  <a:srgbClr val="F1F0ED"/>
                </a:solidFill>
              </a:rPr>
              <a:t>Green Web Foundation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CO2.js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Grid Intensity CLI</a:t>
            </a:r>
          </a:p>
          <a:p>
            <a:pPr marL="288000" lvl="1" indent="0">
              <a:buNone/>
            </a:pPr>
            <a:endParaRPr lang="en-GB" dirty="0">
              <a:solidFill>
                <a:srgbClr val="F1F0ED"/>
              </a:solidFill>
            </a:endParaRPr>
          </a:p>
        </p:txBody>
      </p:sp>
      <p:pic>
        <p:nvPicPr>
          <p:cNvPr id="6" name="Google Shape;400;p53">
            <a:extLst>
              <a:ext uri="{FF2B5EF4-FFF2-40B4-BE49-F238E27FC236}">
                <a16:creationId xmlns:a16="http://schemas.microsoft.com/office/drawing/2014/main" id="{36B13BF1-B127-A86A-132F-ED38AA1952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89" y="1482775"/>
            <a:ext cx="3789052" cy="29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1;p53">
            <a:extLst>
              <a:ext uri="{FF2B5EF4-FFF2-40B4-BE49-F238E27FC236}">
                <a16:creationId xmlns:a16="http://schemas.microsoft.com/office/drawing/2014/main" id="{0E666E93-8AFF-FA18-DABA-5F2723BB504E}"/>
              </a:ext>
            </a:extLst>
          </p:cNvPr>
          <p:cNvSpPr/>
          <p:nvPr/>
        </p:nvSpPr>
        <p:spPr>
          <a:xfrm>
            <a:off x="9922729" y="1603701"/>
            <a:ext cx="1101512" cy="246119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Undertittel 4">
            <a:extLst>
              <a:ext uri="{FF2B5EF4-FFF2-40B4-BE49-F238E27FC236}">
                <a16:creationId xmlns:a16="http://schemas.microsoft.com/office/drawing/2014/main" id="{6F250E5C-635B-CD4D-928F-9E659542C65B}"/>
              </a:ext>
            </a:extLst>
          </p:cNvPr>
          <p:cNvSpPr txBox="1">
            <a:spLocks/>
          </p:cNvSpPr>
          <p:nvPr/>
        </p:nvSpPr>
        <p:spPr>
          <a:xfrm>
            <a:off x="7235189" y="4556452"/>
            <a:ext cx="4637775" cy="2952751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rgbClr val="F1F0ED"/>
                </a:solidFill>
              </a:rPr>
              <a:t>When you can’t use real-time data:</a:t>
            </a:r>
          </a:p>
          <a:p>
            <a:pPr>
              <a:lnSpc>
                <a:spcPct val="100000"/>
              </a:lnSpc>
            </a:pPr>
            <a:r>
              <a:rPr lang="en-GB" sz="1600" b="1" dirty="0">
                <a:solidFill>
                  <a:srgbClr val="F1F0ED"/>
                </a:solidFill>
              </a:rPr>
              <a:t>Weekends</a:t>
            </a:r>
            <a:r>
              <a:rPr lang="en-GB" sz="1600" dirty="0">
                <a:solidFill>
                  <a:srgbClr val="F1F0ED"/>
                </a:solidFill>
              </a:rPr>
              <a:t> are typically a less carbon-intensive choice.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F1F0ED"/>
                </a:solidFill>
              </a:rPr>
              <a:t>Check historical data for patterns:</a:t>
            </a:r>
          </a:p>
          <a:p>
            <a:pPr lvl="1">
              <a:lnSpc>
                <a:spcPct val="100000"/>
              </a:lnSpc>
            </a:pPr>
            <a:r>
              <a:rPr lang="en-GB" sz="1400" dirty="0" err="1">
                <a:solidFill>
                  <a:srgbClr val="F1F0ED"/>
                </a:solidFill>
              </a:rPr>
              <a:t>ElectricityMaps</a:t>
            </a:r>
            <a:r>
              <a:rPr lang="en-GB" sz="1400" dirty="0">
                <a:solidFill>
                  <a:srgbClr val="F1F0ED"/>
                </a:solidFill>
              </a:rPr>
              <a:t> </a:t>
            </a:r>
            <a:r>
              <a:rPr lang="en-GB" sz="1400" dirty="0" err="1">
                <a:solidFill>
                  <a:srgbClr val="F1F0ED"/>
                </a:solidFill>
              </a:rPr>
              <a:t>OpenData</a:t>
            </a:r>
            <a:r>
              <a:rPr lang="en-GB" sz="1400" dirty="0">
                <a:solidFill>
                  <a:srgbClr val="F1F0ED"/>
                </a:solidFill>
              </a:rPr>
              <a:t> Portal</a:t>
            </a:r>
          </a:p>
          <a:p>
            <a:pPr lvl="1">
              <a:lnSpc>
                <a:spcPct val="100000"/>
              </a:lnSpc>
            </a:pPr>
            <a:r>
              <a:rPr lang="en-GB" sz="1400" dirty="0">
                <a:solidFill>
                  <a:srgbClr val="F1F0ED"/>
                </a:solidFill>
              </a:rPr>
              <a:t>You will consume less carbon on average</a:t>
            </a:r>
          </a:p>
        </p:txBody>
      </p:sp>
      <p:sp>
        <p:nvSpPr>
          <p:cNvPr id="16" name="Google Shape;399;p53">
            <a:extLst>
              <a:ext uri="{FF2B5EF4-FFF2-40B4-BE49-F238E27FC236}">
                <a16:creationId xmlns:a16="http://schemas.microsoft.com/office/drawing/2014/main" id="{5D42809C-A197-DEA8-5230-73EEF5C68E03}"/>
              </a:ext>
            </a:extLst>
          </p:cNvPr>
          <p:cNvSpPr txBox="1"/>
          <p:nvPr/>
        </p:nvSpPr>
        <p:spPr>
          <a:xfrm>
            <a:off x="7110202" y="867090"/>
            <a:ext cx="4527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900" dirty="0">
                <a:solidFill>
                  <a:schemeClr val="lt2"/>
                </a:solidFill>
              </a:rPr>
              <a:t>Wiesner, P. et al. (2021). </a:t>
            </a:r>
            <a:r>
              <a:rPr lang="fi" sz="900" dirty="0">
                <a:solidFill>
                  <a:srgbClr val="FF0000"/>
                </a:solidFill>
              </a:rPr>
              <a:t>Let’s wait awhile: How temporal workload shifting can reduce carbon emissions in the cloud.</a:t>
            </a:r>
            <a:r>
              <a:rPr lang="fi" sz="900" dirty="0">
                <a:solidFill>
                  <a:schemeClr val="lt2"/>
                </a:solidFill>
              </a:rPr>
              <a:t> Proceedings of the 22nd International Middleware Conference, 260–272. </a:t>
            </a:r>
            <a:r>
              <a:rPr lang="fi" sz="900" u="sng" dirty="0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https://doi.org/10.1145/3464298.3493399</a:t>
            </a:r>
            <a:r>
              <a:rPr lang="fi" sz="900" dirty="0">
                <a:solidFill>
                  <a:schemeClr val="lt2"/>
                </a:solidFill>
              </a:rPr>
              <a:t> </a:t>
            </a:r>
            <a:endParaRPr sz="9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60071"/>
            <a:ext cx="9890300" cy="1152524"/>
          </a:xfrm>
          <a:noFill/>
        </p:spPr>
        <p:txBody>
          <a:bodyPr/>
          <a:lstStyle/>
          <a:p>
            <a:r>
              <a:rPr lang="en-FI" dirty="0"/>
              <a:t>On-demand video</a:t>
            </a:r>
          </a:p>
        </p:txBody>
      </p:sp>
      <p:sp>
        <p:nvSpPr>
          <p:cNvPr id="2" name="Undertittel 4">
            <a:extLst>
              <a:ext uri="{FF2B5EF4-FFF2-40B4-BE49-F238E27FC236}">
                <a16:creationId xmlns:a16="http://schemas.microsoft.com/office/drawing/2014/main" id="{35AEACDD-9DAD-6450-4633-A3FF40AD1EE8}"/>
              </a:ext>
            </a:extLst>
          </p:cNvPr>
          <p:cNvSpPr txBox="1">
            <a:spLocks/>
          </p:cNvSpPr>
          <p:nvPr/>
        </p:nvSpPr>
        <p:spPr>
          <a:xfrm>
            <a:off x="835250" y="1712595"/>
            <a:ext cx="7165750" cy="471714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1F0ED"/>
                </a:solidFill>
              </a:rPr>
              <a:t>Estimates: between 65—80% of all internet traffic is video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4K streaming is on the increase</a:t>
            </a:r>
          </a:p>
          <a:p>
            <a:r>
              <a:rPr lang="en-GB" dirty="0">
                <a:solidFill>
                  <a:srgbClr val="F1F0ED"/>
                </a:solidFill>
              </a:rPr>
              <a:t>Avoid using video content, if possible</a:t>
            </a:r>
          </a:p>
          <a:p>
            <a:r>
              <a:rPr lang="en-GB" dirty="0">
                <a:solidFill>
                  <a:srgbClr val="F1F0ED"/>
                </a:solidFill>
              </a:rPr>
              <a:t>Optimise video file size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Compression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Use lower definitions</a:t>
            </a:r>
          </a:p>
          <a:p>
            <a:endParaRPr lang="en-GB" dirty="0">
              <a:solidFill>
                <a:srgbClr val="F1F0ED"/>
              </a:solidFill>
            </a:endParaRPr>
          </a:p>
          <a:p>
            <a:pPr marL="288000" lvl="1" indent="0">
              <a:buNone/>
            </a:pPr>
            <a:endParaRPr lang="en-GB" dirty="0">
              <a:solidFill>
                <a:srgbClr val="F1F0E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42EF4-32F5-F617-4C82-B12E0059CD3F}"/>
              </a:ext>
            </a:extLst>
          </p:cNvPr>
          <p:cNvSpPr txBox="1"/>
          <p:nvPr/>
        </p:nvSpPr>
        <p:spPr>
          <a:xfrm>
            <a:off x="844774" y="5937192"/>
            <a:ext cx="55740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100" dirty="0">
                <a:hlinkClick r:id="rId4"/>
              </a:rPr>
              <a:t>https://www.cisco.com/c/en/us/solutions/collateral/executive-perspectives/annual-internet-report/white-paper-c11-741490.html#Trends</a:t>
            </a:r>
            <a:r>
              <a:rPr lang="en-FI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02F7E-84D4-4947-E0D0-BFA94686D187}"/>
              </a:ext>
            </a:extLst>
          </p:cNvPr>
          <p:cNvSpPr txBox="1"/>
          <p:nvPr/>
        </p:nvSpPr>
        <p:spPr>
          <a:xfrm>
            <a:off x="6526530" y="5789531"/>
            <a:ext cx="50777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100" dirty="0">
                <a:hlinkClick r:id="rId5"/>
              </a:rPr>
              <a:t>https://www.digitalinformationworld.com/2023/01/video-accounts-for-65-of-all-internet.html</a:t>
            </a:r>
            <a:r>
              <a:rPr lang="en-FI" sz="11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059DE-FC92-4FE6-0D98-EC929C523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7939" r="559" b="10456"/>
          <a:stretch/>
        </p:blipFill>
        <p:spPr bwMode="auto">
          <a:xfrm>
            <a:off x="6526530" y="2833094"/>
            <a:ext cx="5429250" cy="288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DBAF7-7AE0-70D6-6CF4-6E858A47D1D6}"/>
              </a:ext>
            </a:extLst>
          </p:cNvPr>
          <p:cNvSpPr txBox="1"/>
          <p:nvPr/>
        </p:nvSpPr>
        <p:spPr>
          <a:xfrm>
            <a:off x="835250" y="5578344"/>
            <a:ext cx="5429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>
                <a:hlinkClick r:id="rId7"/>
              </a:rPr>
              <a:t>https://theshiftproject.org/en/article/unsustainable-use-online-video/</a:t>
            </a:r>
            <a:endParaRPr lang="en-FI" sz="1200" dirty="0"/>
          </a:p>
        </p:txBody>
      </p:sp>
    </p:spTree>
    <p:extLst>
      <p:ext uri="{BB962C8B-B14F-4D97-AF65-F5344CB8AC3E}">
        <p14:creationId xmlns:p14="http://schemas.microsoft.com/office/powerpoint/2010/main" val="266353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3B8C-996B-02EA-6AEF-C8DCF3B2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95612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rgbClr val="F1F0ED"/>
                </a:solidFill>
                <a:latin typeface="+mj-lt"/>
              </a:rPr>
              <a:t>Green Code (</a:t>
            </a:r>
            <a:r>
              <a:rPr lang="en-GB" sz="3600" dirty="0" err="1">
                <a:solidFill>
                  <a:srgbClr val="F1F0ED"/>
                </a:solidFill>
                <a:latin typeface="+mj-lt"/>
              </a:rPr>
              <a:t>Shareit</a:t>
            </a:r>
            <a:r>
              <a:rPr lang="en-GB" sz="3600" dirty="0">
                <a:solidFill>
                  <a:srgbClr val="F1F0ED"/>
                </a:solidFill>
                <a:latin typeface="+mj-lt"/>
              </a:rPr>
              <a:t>)</a:t>
            </a:r>
          </a:p>
        </p:txBody>
      </p:sp>
      <p:sp>
        <p:nvSpPr>
          <p:cNvPr id="7" name="Undertittel 4">
            <a:extLst>
              <a:ext uri="{FF2B5EF4-FFF2-40B4-BE49-F238E27FC236}">
                <a16:creationId xmlns:a16="http://schemas.microsoft.com/office/drawing/2014/main" id="{2FE647B8-4BA7-C594-025F-E8E88A4906E8}"/>
              </a:ext>
            </a:extLst>
          </p:cNvPr>
          <p:cNvSpPr txBox="1">
            <a:spLocks/>
          </p:cNvSpPr>
          <p:nvPr/>
        </p:nvSpPr>
        <p:spPr>
          <a:xfrm>
            <a:off x="1006700" y="1756229"/>
            <a:ext cx="10743340" cy="3608356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rgbClr val="F1F0ED"/>
                </a:solidFill>
              </a:rPr>
              <a:t>Green Code Handbook</a:t>
            </a:r>
          </a:p>
          <a:p>
            <a:pPr lvl="1"/>
            <a:r>
              <a:rPr lang="en-GB" sz="2400" dirty="0">
                <a:solidFill>
                  <a:srgbClr val="F1F0ED"/>
                </a:solidFill>
              </a:rPr>
              <a:t>Materials (Internal &amp; external)</a:t>
            </a:r>
          </a:p>
          <a:p>
            <a:pPr lvl="1"/>
            <a:r>
              <a:rPr lang="en-GB" sz="2400" dirty="0">
                <a:solidFill>
                  <a:srgbClr val="F1F0ED"/>
                </a:solidFill>
              </a:rPr>
              <a:t>Practices</a:t>
            </a:r>
          </a:p>
          <a:p>
            <a:pPr lvl="1"/>
            <a:r>
              <a:rPr lang="en-GB" sz="2400" dirty="0">
                <a:solidFill>
                  <a:srgbClr val="F1F0ED"/>
                </a:solidFill>
              </a:rPr>
              <a:t>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04F45-AE6C-F247-A298-15B110E48983}"/>
              </a:ext>
            </a:extLst>
          </p:cNvPr>
          <p:cNvSpPr txBox="1"/>
          <p:nvPr/>
        </p:nvSpPr>
        <p:spPr>
          <a:xfrm>
            <a:off x="3657601" y="6234535"/>
            <a:ext cx="85227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1F0ED"/>
                </a:solidFill>
                <a:hlinkClick r:id="rId4"/>
              </a:rPr>
              <a:t>knowit.sharepoint.com/sites/Org-510-internal/SitePages/GreenCode.aspx</a:t>
            </a:r>
            <a:endParaRPr lang="en-GB" sz="2000" dirty="0">
              <a:solidFill>
                <a:srgbClr val="F1F0E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9BC50-2488-BA2C-A587-44F2E33EF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629" y="905843"/>
            <a:ext cx="5663532" cy="5152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4C70-33FF-83CA-E123-7CAE546ED4E5}"/>
              </a:ext>
            </a:extLst>
          </p:cNvPr>
          <p:cNvSpPr/>
          <p:nvPr/>
        </p:nvSpPr>
        <p:spPr>
          <a:xfrm>
            <a:off x="6096000" y="800101"/>
            <a:ext cx="1872342" cy="310242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FB057-B294-618F-2EBA-07E866BF4805}"/>
              </a:ext>
            </a:extLst>
          </p:cNvPr>
          <p:cNvSpPr/>
          <p:nvPr/>
        </p:nvSpPr>
        <p:spPr>
          <a:xfrm>
            <a:off x="6095999" y="2557236"/>
            <a:ext cx="1872343" cy="310242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895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3B8C-996B-02EA-6AEF-C8DCF3B2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956128"/>
          </a:xfrm>
          <a:noFill/>
        </p:spPr>
        <p:txBody>
          <a:bodyPr/>
          <a:lstStyle/>
          <a:p>
            <a:r>
              <a:rPr lang="en-FI" dirty="0"/>
              <a:t>Tools and practices</a:t>
            </a:r>
          </a:p>
        </p:txBody>
      </p:sp>
      <p:sp>
        <p:nvSpPr>
          <p:cNvPr id="4" name="Undertittel 4">
            <a:extLst>
              <a:ext uri="{FF2B5EF4-FFF2-40B4-BE49-F238E27FC236}">
                <a16:creationId xmlns:a16="http://schemas.microsoft.com/office/drawing/2014/main" id="{A39BF12E-5455-534A-90EC-69F2318188A2}"/>
              </a:ext>
            </a:extLst>
          </p:cNvPr>
          <p:cNvSpPr txBox="1">
            <a:spLocks/>
          </p:cNvSpPr>
          <p:nvPr/>
        </p:nvSpPr>
        <p:spPr>
          <a:xfrm>
            <a:off x="1197506" y="1775098"/>
            <a:ext cx="7100674" cy="471714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F1F0ED"/>
                </a:solidFill>
              </a:rPr>
              <a:t>Web development</a:t>
            </a:r>
          </a:p>
          <a:p>
            <a:r>
              <a:rPr lang="en-GB" dirty="0">
                <a:solidFill>
                  <a:srgbClr val="F1F0ED"/>
                </a:solidFill>
              </a:rPr>
              <a:t>Web Sustainability Guidelines 1.0  (draft)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W3C community group</a:t>
            </a:r>
            <a:endParaRPr lang="en-GB" sz="1800" dirty="0">
              <a:solidFill>
                <a:srgbClr val="F1F0ED"/>
              </a:solidFill>
              <a:hlinkClick r:id="rId4"/>
            </a:endParaRPr>
          </a:p>
          <a:p>
            <a:r>
              <a:rPr lang="en-GB" sz="1800" dirty="0">
                <a:solidFill>
                  <a:srgbClr val="F1F0ED"/>
                </a:solidFill>
                <a:hlinkClick r:id="rId4"/>
              </a:rPr>
              <a:t>Katsaus käytännön koodioptimoinnin tekniikoihin (Recording in Finnish) </a:t>
            </a:r>
            <a:endParaRPr lang="en-GB" sz="1800" dirty="0">
              <a:solidFill>
                <a:srgbClr val="F1F0ED"/>
              </a:solidFill>
            </a:endParaRPr>
          </a:p>
          <a:p>
            <a:pPr lvl="1"/>
            <a:r>
              <a:rPr lang="en-GB" sz="1600" dirty="0" err="1">
                <a:solidFill>
                  <a:srgbClr val="F1F0ED"/>
                </a:solidFill>
              </a:rPr>
              <a:t>Tommi</a:t>
            </a:r>
            <a:r>
              <a:rPr lang="en-GB" sz="1600" dirty="0">
                <a:solidFill>
                  <a:srgbClr val="F1F0ED"/>
                </a:solidFill>
              </a:rPr>
              <a:t> </a:t>
            </a:r>
            <a:r>
              <a:rPr lang="en-GB" sz="1600" dirty="0" err="1">
                <a:solidFill>
                  <a:srgbClr val="F1F0ED"/>
                </a:solidFill>
              </a:rPr>
              <a:t>Sinivuo</a:t>
            </a:r>
            <a:r>
              <a:rPr lang="en-GB" sz="1600" dirty="0">
                <a:solidFill>
                  <a:srgbClr val="F1F0ED"/>
                </a:solidFill>
              </a:rPr>
              <a:t> &amp; </a:t>
            </a:r>
            <a:r>
              <a:rPr lang="en-GB" sz="1600" dirty="0" err="1">
                <a:solidFill>
                  <a:srgbClr val="F1F0ED"/>
                </a:solidFill>
              </a:rPr>
              <a:t>Tommi</a:t>
            </a:r>
            <a:r>
              <a:rPr lang="en-GB" sz="1600" dirty="0">
                <a:solidFill>
                  <a:srgbClr val="F1F0ED"/>
                </a:solidFill>
              </a:rPr>
              <a:t> </a:t>
            </a:r>
            <a:r>
              <a:rPr lang="en-GB" sz="1600" dirty="0" err="1">
                <a:solidFill>
                  <a:srgbClr val="F1F0ED"/>
                </a:solidFill>
              </a:rPr>
              <a:t>Jalkanen</a:t>
            </a:r>
            <a:r>
              <a:rPr lang="en-GB" sz="1600" dirty="0">
                <a:solidFill>
                  <a:srgbClr val="F1F0ED"/>
                </a:solidFill>
              </a:rPr>
              <a:t>, (</a:t>
            </a:r>
            <a:r>
              <a:rPr lang="en-GB" sz="1600" dirty="0" err="1">
                <a:solidFill>
                  <a:srgbClr val="F1F0ED"/>
                </a:solidFill>
              </a:rPr>
              <a:t>Koodihuoneilmiö</a:t>
            </a:r>
            <a:r>
              <a:rPr lang="en-GB" sz="1600" dirty="0">
                <a:solidFill>
                  <a:srgbClr val="F1F0ED"/>
                </a:solidFill>
              </a:rPr>
              <a:t> podcast)</a:t>
            </a:r>
          </a:p>
          <a:p>
            <a:pPr lvl="1"/>
            <a:r>
              <a:rPr lang="en-GB" sz="1600" dirty="0" err="1">
                <a:solidFill>
                  <a:srgbClr val="F1F0ED"/>
                </a:solidFill>
              </a:rPr>
              <a:t>Tieke</a:t>
            </a:r>
            <a:r>
              <a:rPr lang="en-GB" sz="1600" dirty="0">
                <a:solidFill>
                  <a:srgbClr val="F1F0ED"/>
                </a:solidFill>
              </a:rPr>
              <a:t> Green ICT –</a:t>
            </a:r>
            <a:r>
              <a:rPr lang="en-GB" sz="1600" dirty="0" err="1">
                <a:solidFill>
                  <a:srgbClr val="F1F0ED"/>
                </a:solidFill>
              </a:rPr>
              <a:t>hanke</a:t>
            </a:r>
            <a:endParaRPr lang="en-GB" sz="1600" dirty="0">
              <a:solidFill>
                <a:srgbClr val="F1F0ED"/>
              </a:solidFill>
            </a:endParaRPr>
          </a:p>
          <a:p>
            <a:pPr lvl="1"/>
            <a:r>
              <a:rPr lang="en-GB" sz="1600" dirty="0">
                <a:solidFill>
                  <a:srgbClr val="F1F0ED"/>
                </a:solidFill>
              </a:rPr>
              <a:t>Optimising DevOps pipeline (GH Actions)</a:t>
            </a:r>
          </a:p>
          <a:p>
            <a:pPr lvl="1"/>
            <a:r>
              <a:rPr lang="en-GB" sz="1600" dirty="0">
                <a:solidFill>
                  <a:srgbClr val="F1F0ED"/>
                </a:solidFill>
              </a:rPr>
              <a:t>Minimizing docker image size</a:t>
            </a:r>
          </a:p>
          <a:p>
            <a:pPr lvl="1"/>
            <a:r>
              <a:rPr lang="en-GB" sz="1600" dirty="0">
                <a:solidFill>
                  <a:srgbClr val="F1F0ED"/>
                </a:solidFill>
              </a:rPr>
              <a:t>JS frontend profiling</a:t>
            </a:r>
          </a:p>
        </p:txBody>
      </p:sp>
    </p:spTree>
    <p:extLst>
      <p:ext uri="{BB962C8B-B14F-4D97-AF65-F5344CB8AC3E}">
        <p14:creationId xmlns:p14="http://schemas.microsoft.com/office/powerpoint/2010/main" val="11964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3B8C-996B-02EA-6AEF-C8DCF3B2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956128"/>
          </a:xfrm>
          <a:noFill/>
        </p:spPr>
        <p:txBody>
          <a:bodyPr/>
          <a:lstStyle/>
          <a:p>
            <a:r>
              <a:rPr lang="en-GB" dirty="0"/>
              <a:t>Green code</a:t>
            </a:r>
            <a:r>
              <a:rPr lang="en-FI" dirty="0"/>
              <a:t> resources</a:t>
            </a:r>
          </a:p>
        </p:txBody>
      </p:sp>
      <p:sp>
        <p:nvSpPr>
          <p:cNvPr id="7" name="Undertittel 4">
            <a:extLst>
              <a:ext uri="{FF2B5EF4-FFF2-40B4-BE49-F238E27FC236}">
                <a16:creationId xmlns:a16="http://schemas.microsoft.com/office/drawing/2014/main" id="{2FE647B8-4BA7-C594-025F-E8E88A4906E8}"/>
              </a:ext>
            </a:extLst>
          </p:cNvPr>
          <p:cNvSpPr txBox="1">
            <a:spLocks/>
          </p:cNvSpPr>
          <p:nvPr/>
        </p:nvSpPr>
        <p:spPr>
          <a:xfrm>
            <a:off x="1006700" y="1756229"/>
            <a:ext cx="8782759" cy="471714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1F0ED"/>
                </a:solidFill>
                <a:hlinkClick r:id="rId4"/>
              </a:rPr>
              <a:t>Keynote: Janne Kalliola (Exove) - Green Coding</a:t>
            </a:r>
            <a:r>
              <a:rPr lang="en-GB" dirty="0">
                <a:solidFill>
                  <a:srgbClr val="F1F0ED"/>
                </a:solidFill>
              </a:rPr>
              <a:t> (slides)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Code Forward 30.8.2023, Technopolis Tampere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Environmental impact of software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Practices for reducing energy and resource consumption</a:t>
            </a:r>
          </a:p>
          <a:p>
            <a:r>
              <a:rPr lang="en-GB" dirty="0">
                <a:solidFill>
                  <a:srgbClr val="F1F0ED"/>
                </a:solidFill>
              </a:rPr>
              <a:t>Green Software Practitioner Course </a:t>
            </a:r>
            <a:br>
              <a:rPr lang="en-GB" dirty="0">
                <a:solidFill>
                  <a:srgbClr val="F1F0ED"/>
                </a:solidFill>
              </a:rPr>
            </a:br>
            <a:r>
              <a:rPr lang="en-GB" dirty="0">
                <a:solidFill>
                  <a:srgbClr val="F1F0ED"/>
                </a:solidFill>
                <a:hlinkClick r:id="rId5"/>
              </a:rPr>
              <a:t>training.linuxfoundation.org/training/green-software-for-practitioners-lfc131</a:t>
            </a:r>
            <a:r>
              <a:rPr lang="en-GB" dirty="0">
                <a:solidFill>
                  <a:srgbClr val="F1F0ED"/>
                </a:solidFill>
              </a:rPr>
              <a:t> </a:t>
            </a:r>
            <a:endParaRPr lang="en-GB" dirty="0">
              <a:solidFill>
                <a:srgbClr val="F1F0ED"/>
              </a:solidFill>
              <a:latin typeface="Andale Mono" panose="020B0509000000000004" pitchFamily="49" charset="0"/>
            </a:endParaRPr>
          </a:p>
          <a:p>
            <a:pPr lvl="1"/>
            <a:r>
              <a:rPr lang="en-GB" dirty="0">
                <a:solidFill>
                  <a:srgbClr val="F1F0ED"/>
                </a:solidFill>
              </a:rPr>
              <a:t>Learn the basics of green code 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Get certified</a:t>
            </a:r>
          </a:p>
          <a:p>
            <a:pPr lvl="2"/>
            <a:r>
              <a:rPr lang="en-GB" dirty="0">
                <a:solidFill>
                  <a:srgbClr val="F1F0ED"/>
                </a:solidFill>
              </a:rPr>
              <a:t>Course and exam take between 2 – 4 hours to complete</a:t>
            </a:r>
          </a:p>
          <a:p>
            <a:pPr lvl="2"/>
            <a:r>
              <a:rPr lang="en-GB" dirty="0">
                <a:solidFill>
                  <a:srgbClr val="F1F0ED"/>
                </a:solidFill>
              </a:rPr>
              <a:t>Free, unlimited exam retakes</a:t>
            </a:r>
          </a:p>
          <a:p>
            <a:endParaRPr lang="en-GB" dirty="0">
              <a:solidFill>
                <a:srgbClr val="F1F0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1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9052-452D-8123-573A-6F1F2758A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F1F0ED"/>
                </a:solidFill>
              </a:rPr>
              <a:t>Green code</a:t>
            </a:r>
            <a:br>
              <a:rPr lang="en-FI" dirty="0">
                <a:solidFill>
                  <a:srgbClr val="F1F0ED"/>
                </a:solidFill>
              </a:rPr>
            </a:br>
            <a:r>
              <a:rPr lang="en-FI" sz="3200" dirty="0">
                <a:solidFill>
                  <a:srgbClr val="F1F0ED"/>
                </a:solidFill>
              </a:rPr>
              <a:t>– Developer perspective</a:t>
            </a:r>
            <a:endParaRPr lang="en-FI" dirty="0">
              <a:solidFill>
                <a:srgbClr val="F1F0E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44E86-87CA-E9DB-A9CC-4AFC340B0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dirty="0">
                <a:solidFill>
                  <a:srgbClr val="F1F0ED"/>
                </a:solidFill>
              </a:rPr>
              <a:t>Harri Mehtälä (Software Developer – Knowit Solutions Finland Oy)</a:t>
            </a:r>
          </a:p>
        </p:txBody>
      </p:sp>
    </p:spTree>
    <p:extLst>
      <p:ext uri="{BB962C8B-B14F-4D97-AF65-F5344CB8AC3E}">
        <p14:creationId xmlns:p14="http://schemas.microsoft.com/office/powerpoint/2010/main" val="39577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3B8C-996B-02EA-6AEF-C8DCF3B2E5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FI" dirty="0"/>
              <a:t>Environmental impact of software</a:t>
            </a:r>
          </a:p>
        </p:txBody>
      </p:sp>
      <p:sp>
        <p:nvSpPr>
          <p:cNvPr id="7" name="Undertittel 4">
            <a:extLst>
              <a:ext uri="{FF2B5EF4-FFF2-40B4-BE49-F238E27FC236}">
                <a16:creationId xmlns:a16="http://schemas.microsoft.com/office/drawing/2014/main" id="{2FE647B8-4BA7-C594-025F-E8E88A4906E8}"/>
              </a:ext>
            </a:extLst>
          </p:cNvPr>
          <p:cNvSpPr txBox="1">
            <a:spLocks/>
          </p:cNvSpPr>
          <p:nvPr/>
        </p:nvSpPr>
        <p:spPr>
          <a:xfrm>
            <a:off x="1006700" y="1756229"/>
            <a:ext cx="8732211" cy="471714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Green Coding - a sustainable web in the making (Recording)</a:t>
            </a:r>
            <a:endParaRPr lang="en-GB" dirty="0"/>
          </a:p>
          <a:p>
            <a:pPr lvl="1"/>
            <a:r>
              <a:rPr lang="en-GB" dirty="0">
                <a:solidFill>
                  <a:srgbClr val="F1F0ED"/>
                </a:solidFill>
              </a:rPr>
              <a:t>Peter Solow (</a:t>
            </a:r>
            <a:r>
              <a:rPr lang="en-GB" dirty="0" err="1">
                <a:solidFill>
                  <a:srgbClr val="F1F0ED"/>
                </a:solidFill>
              </a:rPr>
              <a:t>Knowit</a:t>
            </a:r>
            <a:r>
              <a:rPr lang="en-GB" dirty="0">
                <a:solidFill>
                  <a:srgbClr val="F1F0ED"/>
                </a:solidFill>
              </a:rPr>
              <a:t> Experience </a:t>
            </a:r>
            <a:r>
              <a:rPr lang="en-GB" dirty="0" err="1">
                <a:solidFill>
                  <a:srgbClr val="F1F0ED"/>
                </a:solidFill>
              </a:rPr>
              <a:t>Danmark</a:t>
            </a:r>
            <a:r>
              <a:rPr lang="en-GB" dirty="0">
                <a:solidFill>
                  <a:srgbClr val="F1F0ED"/>
                </a:solidFill>
              </a:rPr>
              <a:t> A/S)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Impact of web: data storage, video, images, fonts, etc.</a:t>
            </a:r>
          </a:p>
          <a:p>
            <a:r>
              <a:rPr lang="en-GB" dirty="0">
                <a:solidFill>
                  <a:srgbClr val="F1F0ED"/>
                </a:solidFill>
                <a:hlinkClick r:id="rId5"/>
              </a:rPr>
              <a:t>Climate Impact of Software Testing (Recording in Finnish)</a:t>
            </a:r>
            <a:endParaRPr lang="en-GB" dirty="0">
              <a:solidFill>
                <a:srgbClr val="F1F0ED"/>
              </a:solidFill>
            </a:endParaRPr>
          </a:p>
          <a:p>
            <a:pPr lvl="1"/>
            <a:r>
              <a:rPr lang="en-GB" dirty="0">
                <a:solidFill>
                  <a:srgbClr val="F1F0ED"/>
                </a:solidFill>
              </a:rPr>
              <a:t>Kari </a:t>
            </a:r>
            <a:r>
              <a:rPr lang="en-GB" dirty="0" err="1">
                <a:solidFill>
                  <a:srgbClr val="F1F0ED"/>
                </a:solidFill>
              </a:rPr>
              <a:t>Kakkonen</a:t>
            </a:r>
            <a:r>
              <a:rPr lang="en-GB" dirty="0">
                <a:solidFill>
                  <a:srgbClr val="F1F0ED"/>
                </a:solidFill>
              </a:rPr>
              <a:t> (</a:t>
            </a:r>
            <a:r>
              <a:rPr lang="en-GB" dirty="0" err="1">
                <a:solidFill>
                  <a:srgbClr val="F1F0ED"/>
                </a:solidFill>
              </a:rPr>
              <a:t>Knowit</a:t>
            </a:r>
            <a:r>
              <a:rPr lang="en-GB" dirty="0">
                <a:solidFill>
                  <a:srgbClr val="F1F0ED"/>
                </a:solidFill>
              </a:rPr>
              <a:t> Solutions Finland Oy)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Topics: </a:t>
            </a:r>
          </a:p>
          <a:p>
            <a:pPr lvl="2"/>
            <a:r>
              <a:rPr lang="en-GB" dirty="0">
                <a:solidFill>
                  <a:srgbClr val="F1F0ED"/>
                </a:solidFill>
              </a:rPr>
              <a:t>Climate impact of ICT, Green ICT</a:t>
            </a:r>
          </a:p>
          <a:p>
            <a:pPr lvl="2"/>
            <a:r>
              <a:rPr lang="en-GB" dirty="0">
                <a:solidFill>
                  <a:srgbClr val="F1F0ED"/>
                </a:solidFill>
              </a:rPr>
              <a:t>Green Testing Techniques and Processes</a:t>
            </a:r>
          </a:p>
          <a:p>
            <a:pPr lvl="3"/>
            <a:r>
              <a:rPr lang="en-GB" dirty="0">
                <a:solidFill>
                  <a:srgbClr val="F1F0ED"/>
                </a:solidFill>
              </a:rPr>
              <a:t>Test environment right-sizing</a:t>
            </a:r>
          </a:p>
          <a:p>
            <a:pPr lvl="3"/>
            <a:r>
              <a:rPr lang="en-GB" dirty="0">
                <a:solidFill>
                  <a:srgbClr val="F1F0ED"/>
                </a:solidFill>
              </a:rPr>
              <a:t>On-demand deployments of test environments</a:t>
            </a:r>
          </a:p>
          <a:p>
            <a:r>
              <a:rPr lang="en-GB" dirty="0" err="1">
                <a:solidFill>
                  <a:srgbClr val="F1F0ED"/>
                </a:solidFill>
              </a:rPr>
              <a:t>Learnster</a:t>
            </a:r>
            <a:endParaRPr lang="en-GB" dirty="0">
              <a:solidFill>
                <a:srgbClr val="F1F0ED"/>
              </a:solidFill>
            </a:endParaRPr>
          </a:p>
          <a:p>
            <a:pPr lvl="1"/>
            <a:r>
              <a:rPr lang="en-GB" dirty="0">
                <a:solidFill>
                  <a:srgbClr val="F1F0ED"/>
                </a:solidFill>
              </a:rPr>
              <a:t>Digital Sustainability for environmental impact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Digital Sustainability Developer Perspective</a:t>
            </a:r>
          </a:p>
          <a:p>
            <a:pPr marL="0" indent="0">
              <a:buNone/>
            </a:pPr>
            <a:endParaRPr lang="en-GB" dirty="0">
              <a:solidFill>
                <a:srgbClr val="F1F0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2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3B8C-996B-02EA-6AEF-C8DCF3B2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469593"/>
            <a:ext cx="9890300" cy="956128"/>
          </a:xfrm>
          <a:noFill/>
        </p:spPr>
        <p:txBody>
          <a:bodyPr/>
          <a:lstStyle/>
          <a:p>
            <a:r>
              <a:rPr lang="en-FI" dirty="0"/>
              <a:t>Firefox Profiler: “Power” setting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57F8D-B22B-80FB-4599-D02C0806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708" y="1214777"/>
            <a:ext cx="4560424" cy="52576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6560E1-4869-50E6-FA19-43525E98E263}"/>
              </a:ext>
            </a:extLst>
          </p:cNvPr>
          <p:cNvSpPr/>
          <p:nvPr/>
        </p:nvSpPr>
        <p:spPr>
          <a:xfrm>
            <a:off x="558434" y="5585550"/>
            <a:ext cx="2812728" cy="80515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EB3B86-8BB3-5A37-F4C7-2E28CAE9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115" y="1159692"/>
            <a:ext cx="8953371" cy="3379255"/>
          </a:xfrm>
          <a:prstGeom prst="rect">
            <a:avLst/>
          </a:prstGeom>
          <a:ln w="63500"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0E5768-0E28-B162-E9A7-14EB49562211}"/>
              </a:ext>
            </a:extLst>
          </p:cNvPr>
          <p:cNvSpPr/>
          <p:nvPr/>
        </p:nvSpPr>
        <p:spPr>
          <a:xfrm>
            <a:off x="7728577" y="3091859"/>
            <a:ext cx="2979817" cy="607329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3" name="Undertittel 4">
            <a:extLst>
              <a:ext uri="{FF2B5EF4-FFF2-40B4-BE49-F238E27FC236}">
                <a16:creationId xmlns:a16="http://schemas.microsoft.com/office/drawing/2014/main" id="{DE7FD01A-3333-DDEE-2AC4-116435296C3F}"/>
              </a:ext>
            </a:extLst>
          </p:cNvPr>
          <p:cNvSpPr txBox="1">
            <a:spLocks/>
          </p:cNvSpPr>
          <p:nvPr/>
        </p:nvSpPr>
        <p:spPr>
          <a:xfrm>
            <a:off x="4605051" y="4956208"/>
            <a:ext cx="3368050" cy="1518662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1F0ED"/>
                </a:solidFill>
              </a:rPr>
              <a:t>Per-process power draw</a:t>
            </a:r>
          </a:p>
          <a:p>
            <a:r>
              <a:rPr lang="en-GB" dirty="0">
                <a:solidFill>
                  <a:srgbClr val="F1F0ED"/>
                </a:solidFill>
              </a:rPr>
              <a:t>CO2 emissions estimate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Using CO2.js</a:t>
            </a:r>
          </a:p>
        </p:txBody>
      </p:sp>
      <p:sp>
        <p:nvSpPr>
          <p:cNvPr id="14" name="Undertittel 4">
            <a:extLst>
              <a:ext uri="{FF2B5EF4-FFF2-40B4-BE49-F238E27FC236}">
                <a16:creationId xmlns:a16="http://schemas.microsoft.com/office/drawing/2014/main" id="{EFD2BFD3-3886-B444-2C15-86E7C48E5759}"/>
              </a:ext>
            </a:extLst>
          </p:cNvPr>
          <p:cNvSpPr txBox="1">
            <a:spLocks/>
          </p:cNvSpPr>
          <p:nvPr/>
        </p:nvSpPr>
        <p:spPr>
          <a:xfrm>
            <a:off x="8265516" y="4979624"/>
            <a:ext cx="3926484" cy="1788237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1F0ED"/>
                </a:solidFill>
              </a:rPr>
              <a:t>Shows impact of user interaction: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Scrolling, hover, etc.</a:t>
            </a:r>
          </a:p>
          <a:p>
            <a:pPr lvl="1"/>
            <a:r>
              <a:rPr lang="en-GB" dirty="0">
                <a:solidFill>
                  <a:srgbClr val="F1F0ED"/>
                </a:solidFill>
              </a:rPr>
              <a:t>Lazy loading 	requests</a:t>
            </a:r>
          </a:p>
        </p:txBody>
      </p:sp>
    </p:spTree>
    <p:extLst>
      <p:ext uri="{BB962C8B-B14F-4D97-AF65-F5344CB8AC3E}">
        <p14:creationId xmlns:p14="http://schemas.microsoft.com/office/powerpoint/2010/main" val="177327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k 2">
            <a:extLst>
              <a:ext uri="{FF2B5EF4-FFF2-40B4-BE49-F238E27FC236}">
                <a16:creationId xmlns:a16="http://schemas.microsoft.com/office/drawing/2014/main" id="{450151B7-4A44-1D4F-908E-5A04C872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894" y="4083337"/>
            <a:ext cx="342900" cy="342900"/>
          </a:xfrm>
          <a:prstGeom prst="rect">
            <a:avLst/>
          </a:prstGeom>
        </p:spPr>
      </p:pic>
      <p:pic>
        <p:nvPicPr>
          <p:cNvPr id="5" name="Grafikk 4">
            <a:extLst>
              <a:ext uri="{FF2B5EF4-FFF2-40B4-BE49-F238E27FC236}">
                <a16:creationId xmlns:a16="http://schemas.microsoft.com/office/drawing/2014/main" id="{B20F7B3D-8647-5846-AD81-002C07150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3760" y="1327364"/>
            <a:ext cx="342900" cy="114300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295A1760-6491-3D4C-9D61-222EE884C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1793" y="1327364"/>
            <a:ext cx="342900" cy="114300"/>
          </a:xfrm>
          <a:prstGeom prst="rect">
            <a:avLst/>
          </a:prstGeom>
        </p:spPr>
      </p:pic>
      <p:pic>
        <p:nvPicPr>
          <p:cNvPr id="9" name="Grafikk 8">
            <a:extLst>
              <a:ext uri="{FF2B5EF4-FFF2-40B4-BE49-F238E27FC236}">
                <a16:creationId xmlns:a16="http://schemas.microsoft.com/office/drawing/2014/main" id="{CDF35184-6E43-3745-B125-BB3980654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5419" y="1276564"/>
            <a:ext cx="342900" cy="215900"/>
          </a:xfrm>
          <a:prstGeom prst="rect">
            <a:avLst/>
          </a:prstGeom>
        </p:spPr>
      </p:pic>
      <p:pic>
        <p:nvPicPr>
          <p:cNvPr id="11" name="Grafikk 10">
            <a:extLst>
              <a:ext uri="{FF2B5EF4-FFF2-40B4-BE49-F238E27FC236}">
                <a16:creationId xmlns:a16="http://schemas.microsoft.com/office/drawing/2014/main" id="{D83C5770-C67B-B940-B048-43FFF1C9D3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3453" y="1276564"/>
            <a:ext cx="342900" cy="215900"/>
          </a:xfrm>
          <a:prstGeom prst="rect">
            <a:avLst/>
          </a:prstGeom>
        </p:spPr>
      </p:pic>
      <p:pic>
        <p:nvPicPr>
          <p:cNvPr id="13" name="Grafikk 12">
            <a:extLst>
              <a:ext uri="{FF2B5EF4-FFF2-40B4-BE49-F238E27FC236}">
                <a16:creationId xmlns:a16="http://schemas.microsoft.com/office/drawing/2014/main" id="{8EFDB72E-1843-3746-BF9D-8709069D00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3453" y="4083337"/>
            <a:ext cx="342900" cy="342900"/>
          </a:xfrm>
          <a:prstGeom prst="rect">
            <a:avLst/>
          </a:prstGeom>
        </p:spPr>
      </p:pic>
      <p:pic>
        <p:nvPicPr>
          <p:cNvPr id="15" name="Grafikk 14">
            <a:extLst>
              <a:ext uri="{FF2B5EF4-FFF2-40B4-BE49-F238E27FC236}">
                <a16:creationId xmlns:a16="http://schemas.microsoft.com/office/drawing/2014/main" id="{E879B885-8281-384F-A28B-812FF5ADF3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99352" y="1289264"/>
            <a:ext cx="342900" cy="190500"/>
          </a:xfrm>
          <a:prstGeom prst="rect">
            <a:avLst/>
          </a:prstGeom>
        </p:spPr>
      </p:pic>
      <p:pic>
        <p:nvPicPr>
          <p:cNvPr id="17" name="Grafikk 16">
            <a:extLst>
              <a:ext uri="{FF2B5EF4-FFF2-40B4-BE49-F238E27FC236}">
                <a16:creationId xmlns:a16="http://schemas.microsoft.com/office/drawing/2014/main" id="{243B352A-D722-034F-9C29-CB60ABC95C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17385" y="1289264"/>
            <a:ext cx="342900" cy="190500"/>
          </a:xfrm>
          <a:prstGeom prst="rect">
            <a:avLst/>
          </a:prstGeom>
        </p:spPr>
      </p:pic>
      <p:pic>
        <p:nvPicPr>
          <p:cNvPr id="19" name="Grafikk 18">
            <a:extLst>
              <a:ext uri="{FF2B5EF4-FFF2-40B4-BE49-F238E27FC236}">
                <a16:creationId xmlns:a16="http://schemas.microsoft.com/office/drawing/2014/main" id="{A41552AF-BF8E-A740-9502-66D30D8F53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20436" y="1289264"/>
            <a:ext cx="228600" cy="190500"/>
          </a:xfrm>
          <a:prstGeom prst="rect">
            <a:avLst/>
          </a:prstGeom>
        </p:spPr>
      </p:pic>
      <p:pic>
        <p:nvPicPr>
          <p:cNvPr id="21" name="Grafikk 20">
            <a:extLst>
              <a:ext uri="{FF2B5EF4-FFF2-40B4-BE49-F238E27FC236}">
                <a16:creationId xmlns:a16="http://schemas.microsoft.com/office/drawing/2014/main" id="{BD95B12E-506C-F543-AEE6-6752913841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38469" y="1289264"/>
            <a:ext cx="228600" cy="190500"/>
          </a:xfrm>
          <a:prstGeom prst="rect">
            <a:avLst/>
          </a:prstGeom>
        </p:spPr>
      </p:pic>
      <p:pic>
        <p:nvPicPr>
          <p:cNvPr id="23" name="Grafikk 22">
            <a:extLst>
              <a:ext uri="{FF2B5EF4-FFF2-40B4-BE49-F238E27FC236}">
                <a16:creationId xmlns:a16="http://schemas.microsoft.com/office/drawing/2014/main" id="{5890B5B4-5635-8447-9B1E-8B914FA32B9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08569" y="5494644"/>
            <a:ext cx="304800" cy="406400"/>
          </a:xfrm>
          <a:prstGeom prst="rect">
            <a:avLst/>
          </a:prstGeom>
        </p:spPr>
      </p:pic>
      <p:pic>
        <p:nvPicPr>
          <p:cNvPr id="25" name="Grafikk 24">
            <a:extLst>
              <a:ext uri="{FF2B5EF4-FFF2-40B4-BE49-F238E27FC236}">
                <a16:creationId xmlns:a16="http://schemas.microsoft.com/office/drawing/2014/main" id="{CB36455A-D193-3442-B7E0-0656A17892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48168" y="1213064"/>
            <a:ext cx="342900" cy="342900"/>
          </a:xfrm>
          <a:prstGeom prst="rect">
            <a:avLst/>
          </a:prstGeom>
        </p:spPr>
      </p:pic>
      <p:pic>
        <p:nvPicPr>
          <p:cNvPr id="27" name="Grafikk 26">
            <a:extLst>
              <a:ext uri="{FF2B5EF4-FFF2-40B4-BE49-F238E27FC236}">
                <a16:creationId xmlns:a16="http://schemas.microsoft.com/office/drawing/2014/main" id="{2E265684-E660-2F41-B004-709A2A0DE83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47446" y="5514423"/>
            <a:ext cx="114300" cy="342900"/>
          </a:xfrm>
          <a:prstGeom prst="rect">
            <a:avLst/>
          </a:prstGeom>
        </p:spPr>
      </p:pic>
      <p:pic>
        <p:nvPicPr>
          <p:cNvPr id="29" name="Grafikk 28">
            <a:extLst>
              <a:ext uri="{FF2B5EF4-FFF2-40B4-BE49-F238E27FC236}">
                <a16:creationId xmlns:a16="http://schemas.microsoft.com/office/drawing/2014/main" id="{1DDFFA3E-9595-BD47-9449-D4F4BC150B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727860" y="4083337"/>
            <a:ext cx="342900" cy="342900"/>
          </a:xfrm>
          <a:prstGeom prst="rect">
            <a:avLst/>
          </a:prstGeom>
        </p:spPr>
      </p:pic>
      <p:pic>
        <p:nvPicPr>
          <p:cNvPr id="31" name="Grafikk 30">
            <a:extLst>
              <a:ext uri="{FF2B5EF4-FFF2-40B4-BE49-F238E27FC236}">
                <a16:creationId xmlns:a16="http://schemas.microsoft.com/office/drawing/2014/main" id="{DCE06B9A-BB82-204B-8CFD-CB286F48A3D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445894" y="1933848"/>
            <a:ext cx="342900" cy="342900"/>
          </a:xfrm>
          <a:prstGeom prst="rect">
            <a:avLst/>
          </a:prstGeom>
        </p:spPr>
      </p:pic>
      <p:pic>
        <p:nvPicPr>
          <p:cNvPr id="33" name="Grafikk 32">
            <a:extLst>
              <a:ext uri="{FF2B5EF4-FFF2-40B4-BE49-F238E27FC236}">
                <a16:creationId xmlns:a16="http://schemas.microsoft.com/office/drawing/2014/main" id="{398561D2-84F9-844F-88A1-CCA5EB19BB9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22286" y="4962991"/>
            <a:ext cx="241300" cy="749300"/>
          </a:xfrm>
          <a:prstGeom prst="rect">
            <a:avLst/>
          </a:prstGeom>
        </p:spPr>
      </p:pic>
      <p:pic>
        <p:nvPicPr>
          <p:cNvPr id="35" name="Grafikk 34">
            <a:extLst>
              <a:ext uri="{FF2B5EF4-FFF2-40B4-BE49-F238E27FC236}">
                <a16:creationId xmlns:a16="http://schemas.microsoft.com/office/drawing/2014/main" id="{D9C31F71-FE1B-A64F-B7FC-F322AF27FC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58968" y="4083337"/>
            <a:ext cx="279400" cy="342900"/>
          </a:xfrm>
          <a:prstGeom prst="rect">
            <a:avLst/>
          </a:prstGeom>
        </p:spPr>
      </p:pic>
      <p:pic>
        <p:nvPicPr>
          <p:cNvPr id="37" name="Grafikk 36">
            <a:extLst>
              <a:ext uri="{FF2B5EF4-FFF2-40B4-BE49-F238E27FC236}">
                <a16:creationId xmlns:a16="http://schemas.microsoft.com/office/drawing/2014/main" id="{1EF9D847-D71E-5042-9008-FFB65B0CE5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166201" y="1289264"/>
            <a:ext cx="342900" cy="190500"/>
          </a:xfrm>
          <a:prstGeom prst="rect">
            <a:avLst/>
          </a:prstGeom>
        </p:spPr>
      </p:pic>
      <p:pic>
        <p:nvPicPr>
          <p:cNvPr id="39" name="Grafikk 38">
            <a:extLst>
              <a:ext uri="{FF2B5EF4-FFF2-40B4-BE49-F238E27FC236}">
                <a16:creationId xmlns:a16="http://schemas.microsoft.com/office/drawing/2014/main" id="{1ECF84B4-2097-A143-B4F4-D1FB1DB14B9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163927" y="1965598"/>
            <a:ext cx="342900" cy="279400"/>
          </a:xfrm>
          <a:prstGeom prst="rect">
            <a:avLst/>
          </a:prstGeom>
        </p:spPr>
      </p:pic>
      <p:pic>
        <p:nvPicPr>
          <p:cNvPr id="41" name="Grafikk 40">
            <a:extLst>
              <a:ext uri="{FF2B5EF4-FFF2-40B4-BE49-F238E27FC236}">
                <a16:creationId xmlns:a16="http://schemas.microsoft.com/office/drawing/2014/main" id="{F16F0154-7813-E045-B2B8-BE8571072A4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163927" y="2689981"/>
            <a:ext cx="342900" cy="266700"/>
          </a:xfrm>
          <a:prstGeom prst="rect">
            <a:avLst/>
          </a:prstGeom>
        </p:spPr>
      </p:pic>
      <p:pic>
        <p:nvPicPr>
          <p:cNvPr id="43" name="Grafikk 42">
            <a:extLst>
              <a:ext uri="{FF2B5EF4-FFF2-40B4-BE49-F238E27FC236}">
                <a16:creationId xmlns:a16="http://schemas.microsoft.com/office/drawing/2014/main" id="{73C15AD4-AE23-B44F-AFA6-1551BE9531D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151227" y="3405709"/>
            <a:ext cx="368300" cy="266700"/>
          </a:xfrm>
          <a:prstGeom prst="rect">
            <a:avLst/>
          </a:prstGeom>
        </p:spPr>
      </p:pic>
      <p:pic>
        <p:nvPicPr>
          <p:cNvPr id="47" name="Grafikk 46">
            <a:extLst>
              <a:ext uri="{FF2B5EF4-FFF2-40B4-BE49-F238E27FC236}">
                <a16:creationId xmlns:a16="http://schemas.microsoft.com/office/drawing/2014/main" id="{15CF3A15-0CA1-6241-867C-1E535F150A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163927" y="4045237"/>
            <a:ext cx="342900" cy="419100"/>
          </a:xfrm>
          <a:prstGeom prst="rect">
            <a:avLst/>
          </a:prstGeom>
        </p:spPr>
      </p:pic>
      <p:pic>
        <p:nvPicPr>
          <p:cNvPr id="49" name="Grafikk 48">
            <a:extLst>
              <a:ext uri="{FF2B5EF4-FFF2-40B4-BE49-F238E27FC236}">
                <a16:creationId xmlns:a16="http://schemas.microsoft.com/office/drawing/2014/main" id="{21BD7975-AB18-EA43-B25C-DE28DB085CC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415111" y="5526394"/>
            <a:ext cx="342900" cy="342900"/>
          </a:xfrm>
          <a:prstGeom prst="rect">
            <a:avLst/>
          </a:prstGeom>
        </p:spPr>
      </p:pic>
      <p:pic>
        <p:nvPicPr>
          <p:cNvPr id="51" name="Grafikk 50">
            <a:extLst>
              <a:ext uri="{FF2B5EF4-FFF2-40B4-BE49-F238E27FC236}">
                <a16:creationId xmlns:a16="http://schemas.microsoft.com/office/drawing/2014/main" id="{4B1F619A-7963-4C40-AC47-5C328919632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539736" y="4051587"/>
            <a:ext cx="406400" cy="406400"/>
          </a:xfrm>
          <a:prstGeom prst="rect">
            <a:avLst/>
          </a:prstGeom>
        </p:spPr>
      </p:pic>
      <p:pic>
        <p:nvPicPr>
          <p:cNvPr id="53" name="Grafikk 52">
            <a:extLst>
              <a:ext uri="{FF2B5EF4-FFF2-40B4-BE49-F238E27FC236}">
                <a16:creationId xmlns:a16="http://schemas.microsoft.com/office/drawing/2014/main" id="{304C1210-FD49-9C44-A605-91D0F5139AE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759610" y="2651881"/>
            <a:ext cx="279400" cy="342900"/>
          </a:xfrm>
          <a:prstGeom prst="rect">
            <a:avLst/>
          </a:prstGeom>
        </p:spPr>
      </p:pic>
      <p:pic>
        <p:nvPicPr>
          <p:cNvPr id="55" name="Grafikk 54">
            <a:extLst>
              <a:ext uri="{FF2B5EF4-FFF2-40B4-BE49-F238E27FC236}">
                <a16:creationId xmlns:a16="http://schemas.microsoft.com/office/drawing/2014/main" id="{880AABF2-2506-EE42-A102-4335366E576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542979" y="3367609"/>
            <a:ext cx="342900" cy="342900"/>
          </a:xfrm>
          <a:prstGeom prst="rect">
            <a:avLst/>
          </a:prstGeom>
        </p:spPr>
      </p:pic>
      <p:pic>
        <p:nvPicPr>
          <p:cNvPr id="57" name="Grafikk 56">
            <a:extLst>
              <a:ext uri="{FF2B5EF4-FFF2-40B4-BE49-F238E27FC236}">
                <a16:creationId xmlns:a16="http://schemas.microsoft.com/office/drawing/2014/main" id="{98902206-A94C-7045-AC3A-038E0D671D2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27218" y="2696331"/>
            <a:ext cx="342900" cy="254000"/>
          </a:xfrm>
          <a:prstGeom prst="rect">
            <a:avLst/>
          </a:prstGeom>
        </p:spPr>
      </p:pic>
      <p:pic>
        <p:nvPicPr>
          <p:cNvPr id="59" name="Grafikk 58">
            <a:extLst>
              <a:ext uri="{FF2B5EF4-FFF2-40B4-BE49-F238E27FC236}">
                <a16:creationId xmlns:a16="http://schemas.microsoft.com/office/drawing/2014/main" id="{56F8440B-C2CF-F14E-BE1F-4997657D70E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536963" y="2696331"/>
            <a:ext cx="342900" cy="254000"/>
          </a:xfrm>
          <a:prstGeom prst="rect">
            <a:avLst/>
          </a:prstGeom>
        </p:spPr>
      </p:pic>
      <p:pic>
        <p:nvPicPr>
          <p:cNvPr id="61" name="Grafikk 60">
            <a:extLst>
              <a:ext uri="{FF2B5EF4-FFF2-40B4-BE49-F238E27FC236}">
                <a16:creationId xmlns:a16="http://schemas.microsoft.com/office/drawing/2014/main" id="{C36DC192-051F-3F42-B409-06A647B6D43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2261012" y="4894888"/>
            <a:ext cx="342900" cy="165100"/>
          </a:xfrm>
          <a:prstGeom prst="rect">
            <a:avLst/>
          </a:prstGeom>
        </p:spPr>
      </p:pic>
      <p:pic>
        <p:nvPicPr>
          <p:cNvPr id="63" name="Grafikk 62">
            <a:extLst>
              <a:ext uri="{FF2B5EF4-FFF2-40B4-BE49-F238E27FC236}">
                <a16:creationId xmlns:a16="http://schemas.microsoft.com/office/drawing/2014/main" id="{E4C48F37-DCF6-1745-9CDD-EB5B4AE9816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2979045" y="4837738"/>
            <a:ext cx="342900" cy="279400"/>
          </a:xfrm>
          <a:prstGeom prst="rect">
            <a:avLst/>
          </a:prstGeom>
        </p:spPr>
      </p:pic>
      <p:pic>
        <p:nvPicPr>
          <p:cNvPr id="65" name="Grafikk 64">
            <a:extLst>
              <a:ext uri="{FF2B5EF4-FFF2-40B4-BE49-F238E27FC236}">
                <a16:creationId xmlns:a16="http://schemas.microsoft.com/office/drawing/2014/main" id="{D3B1BC7B-DFA7-9748-987F-2E78B83119A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697078" y="4863138"/>
            <a:ext cx="342900" cy="228600"/>
          </a:xfrm>
          <a:prstGeom prst="rect">
            <a:avLst/>
          </a:prstGeom>
        </p:spPr>
      </p:pic>
      <p:pic>
        <p:nvPicPr>
          <p:cNvPr id="67" name="Grafikk 66">
            <a:extLst>
              <a:ext uri="{FF2B5EF4-FFF2-40B4-BE49-F238E27FC236}">
                <a16:creationId xmlns:a16="http://schemas.microsoft.com/office/drawing/2014/main" id="{00DF8C44-0426-4C4A-939A-6E0F661C686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415111" y="4856788"/>
            <a:ext cx="342900" cy="241300"/>
          </a:xfrm>
          <a:prstGeom prst="rect">
            <a:avLst/>
          </a:prstGeom>
        </p:spPr>
      </p:pic>
      <p:pic>
        <p:nvPicPr>
          <p:cNvPr id="69" name="Grafikk 68">
            <a:extLst>
              <a:ext uri="{FF2B5EF4-FFF2-40B4-BE49-F238E27FC236}">
                <a16:creationId xmlns:a16="http://schemas.microsoft.com/office/drawing/2014/main" id="{D9B70CE6-7EDC-5843-AC64-DCA0127830C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5872503" y="4805988"/>
            <a:ext cx="304800" cy="342900"/>
          </a:xfrm>
          <a:prstGeom prst="rect">
            <a:avLst/>
          </a:prstGeom>
        </p:spPr>
      </p:pic>
      <p:pic>
        <p:nvPicPr>
          <p:cNvPr id="71" name="Grafikk 70">
            <a:extLst>
              <a:ext uri="{FF2B5EF4-FFF2-40B4-BE49-F238E27FC236}">
                <a16:creationId xmlns:a16="http://schemas.microsoft.com/office/drawing/2014/main" id="{DE39611A-5548-DC47-AA7B-DF4A5E8016C2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542979" y="4805988"/>
            <a:ext cx="342900" cy="342900"/>
          </a:xfrm>
          <a:prstGeom prst="rect">
            <a:avLst/>
          </a:prstGeom>
        </p:spPr>
      </p:pic>
      <p:pic>
        <p:nvPicPr>
          <p:cNvPr id="73" name="Grafikk 72">
            <a:extLst>
              <a:ext uri="{FF2B5EF4-FFF2-40B4-BE49-F238E27FC236}">
                <a16:creationId xmlns:a16="http://schemas.microsoft.com/office/drawing/2014/main" id="{56BE3B1F-2CE8-7244-9C5E-33D8B647A93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133146" y="4882188"/>
            <a:ext cx="342900" cy="190500"/>
          </a:xfrm>
          <a:prstGeom prst="rect">
            <a:avLst/>
          </a:prstGeom>
        </p:spPr>
      </p:pic>
      <p:pic>
        <p:nvPicPr>
          <p:cNvPr id="75" name="Grafikk 74">
            <a:extLst>
              <a:ext uri="{FF2B5EF4-FFF2-40B4-BE49-F238E27FC236}">
                <a16:creationId xmlns:a16="http://schemas.microsoft.com/office/drawing/2014/main" id="{1FC90454-FD33-9E48-8717-4A8C08B2F0E7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27218" y="4805988"/>
            <a:ext cx="342900" cy="342900"/>
          </a:xfrm>
          <a:prstGeom prst="rect">
            <a:avLst/>
          </a:prstGeom>
        </p:spPr>
      </p:pic>
      <p:pic>
        <p:nvPicPr>
          <p:cNvPr id="77" name="Grafikk 76">
            <a:extLst>
              <a:ext uri="{FF2B5EF4-FFF2-40B4-BE49-F238E27FC236}">
                <a16:creationId xmlns:a16="http://schemas.microsoft.com/office/drawing/2014/main" id="{FF3B2F9A-2404-BE44-8C91-419987FD119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771999" y="5488294"/>
            <a:ext cx="444500" cy="419100"/>
          </a:xfrm>
          <a:prstGeom prst="rect">
            <a:avLst/>
          </a:prstGeom>
        </p:spPr>
      </p:pic>
      <p:pic>
        <p:nvPicPr>
          <p:cNvPr id="79" name="Grafikk 78">
            <a:extLst>
              <a:ext uri="{FF2B5EF4-FFF2-40B4-BE49-F238E27FC236}">
                <a16:creationId xmlns:a16="http://schemas.microsoft.com/office/drawing/2014/main" id="{BD3684F9-F894-104B-99E3-3DDC427B7BD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511229" y="5488294"/>
            <a:ext cx="406400" cy="419100"/>
          </a:xfrm>
          <a:prstGeom prst="rect">
            <a:avLst/>
          </a:prstGeom>
        </p:spPr>
      </p:pic>
      <p:pic>
        <p:nvPicPr>
          <p:cNvPr id="81" name="Grafikk 80">
            <a:extLst>
              <a:ext uri="{FF2B5EF4-FFF2-40B4-BE49-F238E27FC236}">
                <a16:creationId xmlns:a16="http://schemas.microsoft.com/office/drawing/2014/main" id="{C0BFDC8C-E4A8-5743-80C9-43BEBF7F1F2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235612" y="5469244"/>
            <a:ext cx="393700" cy="457200"/>
          </a:xfrm>
          <a:prstGeom prst="rect">
            <a:avLst/>
          </a:prstGeom>
        </p:spPr>
      </p:pic>
      <p:pic>
        <p:nvPicPr>
          <p:cNvPr id="83" name="Grafikk 82">
            <a:extLst>
              <a:ext uri="{FF2B5EF4-FFF2-40B4-BE49-F238E27FC236}">
                <a16:creationId xmlns:a16="http://schemas.microsoft.com/office/drawing/2014/main" id="{6679A735-0F41-0544-8F25-58416824B69C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0208377" y="4805988"/>
            <a:ext cx="254000" cy="342900"/>
          </a:xfrm>
          <a:prstGeom prst="rect">
            <a:avLst/>
          </a:prstGeom>
        </p:spPr>
      </p:pic>
      <p:pic>
        <p:nvPicPr>
          <p:cNvPr id="85" name="Grafikk 84">
            <a:extLst>
              <a:ext uri="{FF2B5EF4-FFF2-40B4-BE49-F238E27FC236}">
                <a16:creationId xmlns:a16="http://schemas.microsoft.com/office/drawing/2014/main" id="{FA47F144-AB50-3D4D-81B2-0CFF146FFFB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7289519" y="2651881"/>
            <a:ext cx="342900" cy="342900"/>
          </a:xfrm>
          <a:prstGeom prst="rect">
            <a:avLst/>
          </a:prstGeom>
        </p:spPr>
      </p:pic>
      <p:pic>
        <p:nvPicPr>
          <p:cNvPr id="87" name="Grafikk 86">
            <a:extLst>
              <a:ext uri="{FF2B5EF4-FFF2-40B4-BE49-F238E27FC236}">
                <a16:creationId xmlns:a16="http://schemas.microsoft.com/office/drawing/2014/main" id="{F0299FA5-848F-5C4C-A182-8A26464163D9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001203" y="2651881"/>
            <a:ext cx="355600" cy="342900"/>
          </a:xfrm>
          <a:prstGeom prst="rect">
            <a:avLst/>
          </a:prstGeom>
        </p:spPr>
      </p:pic>
      <p:pic>
        <p:nvPicPr>
          <p:cNvPr id="89" name="Grafikk 88">
            <a:extLst>
              <a:ext uri="{FF2B5EF4-FFF2-40B4-BE49-F238E27FC236}">
                <a16:creationId xmlns:a16="http://schemas.microsoft.com/office/drawing/2014/main" id="{89608EE6-E9D5-C440-99BD-CF93A0A8E50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5171246" y="4070637"/>
            <a:ext cx="266700" cy="368300"/>
          </a:xfrm>
          <a:prstGeom prst="rect">
            <a:avLst/>
          </a:prstGeom>
        </p:spPr>
      </p:pic>
      <p:pic>
        <p:nvPicPr>
          <p:cNvPr id="91" name="Grafikk 90">
            <a:extLst>
              <a:ext uri="{FF2B5EF4-FFF2-40B4-BE49-F238E27FC236}">
                <a16:creationId xmlns:a16="http://schemas.microsoft.com/office/drawing/2014/main" id="{0B3D6EBD-8D62-EC4E-8618-3EF42060601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4415111" y="4108737"/>
            <a:ext cx="342900" cy="292100"/>
          </a:xfrm>
          <a:prstGeom prst="rect">
            <a:avLst/>
          </a:prstGeom>
        </p:spPr>
      </p:pic>
      <p:pic>
        <p:nvPicPr>
          <p:cNvPr id="93" name="Grafikk 92">
            <a:extLst>
              <a:ext uri="{FF2B5EF4-FFF2-40B4-BE49-F238E27FC236}">
                <a16:creationId xmlns:a16="http://schemas.microsoft.com/office/drawing/2014/main" id="{94D0A040-9C38-A34B-958F-9432FCEDFCED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697078" y="4108737"/>
            <a:ext cx="342900" cy="292100"/>
          </a:xfrm>
          <a:prstGeom prst="rect">
            <a:avLst/>
          </a:prstGeom>
        </p:spPr>
      </p:pic>
      <p:pic>
        <p:nvPicPr>
          <p:cNvPr id="95" name="Grafikk 94">
            <a:extLst>
              <a:ext uri="{FF2B5EF4-FFF2-40B4-BE49-F238E27FC236}">
                <a16:creationId xmlns:a16="http://schemas.microsoft.com/office/drawing/2014/main" id="{A9880E66-211F-AD43-845B-64B9072540E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853453" y="5526394"/>
            <a:ext cx="342900" cy="342900"/>
          </a:xfrm>
          <a:prstGeom prst="rect">
            <a:avLst/>
          </a:prstGeom>
        </p:spPr>
      </p:pic>
      <p:pic>
        <p:nvPicPr>
          <p:cNvPr id="97" name="Grafikk 96">
            <a:extLst>
              <a:ext uri="{FF2B5EF4-FFF2-40B4-BE49-F238E27FC236}">
                <a16:creationId xmlns:a16="http://schemas.microsoft.com/office/drawing/2014/main" id="{3689B010-97C0-4147-BA62-B6CBFAA7F0A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3747878" y="3323159"/>
            <a:ext cx="241300" cy="431800"/>
          </a:xfrm>
          <a:prstGeom prst="rect">
            <a:avLst/>
          </a:prstGeom>
        </p:spPr>
      </p:pic>
      <p:pic>
        <p:nvPicPr>
          <p:cNvPr id="99" name="Grafikk 98">
            <a:extLst>
              <a:ext uri="{FF2B5EF4-FFF2-40B4-BE49-F238E27FC236}">
                <a16:creationId xmlns:a16="http://schemas.microsoft.com/office/drawing/2014/main" id="{89E9C51A-F175-C24E-AC81-618CE40E668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2318162" y="3367609"/>
            <a:ext cx="228600" cy="342900"/>
          </a:xfrm>
          <a:prstGeom prst="rect">
            <a:avLst/>
          </a:prstGeom>
        </p:spPr>
      </p:pic>
      <p:pic>
        <p:nvPicPr>
          <p:cNvPr id="101" name="Grafikk 100">
            <a:extLst>
              <a:ext uri="{FF2B5EF4-FFF2-40B4-BE49-F238E27FC236}">
                <a16:creationId xmlns:a16="http://schemas.microsoft.com/office/drawing/2014/main" id="{4B74F96A-8088-E144-8CC2-4B215A494F40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029845" y="3323159"/>
            <a:ext cx="241300" cy="431800"/>
          </a:xfrm>
          <a:prstGeom prst="rect">
            <a:avLst/>
          </a:prstGeom>
        </p:spPr>
      </p:pic>
      <p:pic>
        <p:nvPicPr>
          <p:cNvPr id="103" name="Grafikk 102">
            <a:extLst>
              <a:ext uri="{FF2B5EF4-FFF2-40B4-BE49-F238E27FC236}">
                <a16:creationId xmlns:a16="http://schemas.microsoft.com/office/drawing/2014/main" id="{603DEE0E-120F-B240-97A0-930598C68F4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8045653" y="4805988"/>
            <a:ext cx="266700" cy="342900"/>
          </a:xfrm>
          <a:prstGeom prst="rect">
            <a:avLst/>
          </a:prstGeom>
        </p:spPr>
      </p:pic>
      <p:pic>
        <p:nvPicPr>
          <p:cNvPr id="105" name="Grafikk 104">
            <a:extLst>
              <a:ext uri="{FF2B5EF4-FFF2-40B4-BE49-F238E27FC236}">
                <a16:creationId xmlns:a16="http://schemas.microsoft.com/office/drawing/2014/main" id="{D96B6CC0-9DCD-7A4E-9FF1-85889EC7716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8003476" y="1213064"/>
            <a:ext cx="355600" cy="342900"/>
          </a:xfrm>
          <a:prstGeom prst="rect">
            <a:avLst/>
          </a:prstGeom>
        </p:spPr>
      </p:pic>
      <p:pic>
        <p:nvPicPr>
          <p:cNvPr id="107" name="Grafikk 106">
            <a:extLst>
              <a:ext uri="{FF2B5EF4-FFF2-40B4-BE49-F238E27FC236}">
                <a16:creationId xmlns:a16="http://schemas.microsoft.com/office/drawing/2014/main" id="{30F64CBC-8C79-414C-A20B-D1737F9C40E2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8721511" y="1213064"/>
            <a:ext cx="355600" cy="342900"/>
          </a:xfrm>
          <a:prstGeom prst="rect">
            <a:avLst/>
          </a:prstGeom>
        </p:spPr>
      </p:pic>
      <p:pic>
        <p:nvPicPr>
          <p:cNvPr id="109" name="Grafikk 108">
            <a:extLst>
              <a:ext uri="{FF2B5EF4-FFF2-40B4-BE49-F238E27FC236}">
                <a16:creationId xmlns:a16="http://schemas.microsoft.com/office/drawing/2014/main" id="{C00AAA1A-6380-F34B-9044-286FB96922F2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5133146" y="2620131"/>
            <a:ext cx="342900" cy="406400"/>
          </a:xfrm>
          <a:prstGeom prst="rect">
            <a:avLst/>
          </a:prstGeom>
        </p:spPr>
      </p:pic>
      <p:pic>
        <p:nvPicPr>
          <p:cNvPr id="111" name="Grafikk 110">
            <a:extLst>
              <a:ext uri="{FF2B5EF4-FFF2-40B4-BE49-F238E27FC236}">
                <a16:creationId xmlns:a16="http://schemas.microsoft.com/office/drawing/2014/main" id="{9B474646-1CEF-0B43-B5ED-76073972C6C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853453" y="2651881"/>
            <a:ext cx="342900" cy="342900"/>
          </a:xfrm>
          <a:prstGeom prst="rect">
            <a:avLst/>
          </a:prstGeom>
        </p:spPr>
      </p:pic>
      <p:pic>
        <p:nvPicPr>
          <p:cNvPr id="113" name="Grafikk 112">
            <a:extLst>
              <a:ext uri="{FF2B5EF4-FFF2-40B4-BE49-F238E27FC236}">
                <a16:creationId xmlns:a16="http://schemas.microsoft.com/office/drawing/2014/main" id="{1FF1B70E-D9AB-E442-ADDA-93DA1469D31C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571486" y="2651881"/>
            <a:ext cx="342900" cy="342900"/>
          </a:xfrm>
          <a:prstGeom prst="rect">
            <a:avLst/>
          </a:prstGeom>
        </p:spPr>
      </p:pic>
      <p:pic>
        <p:nvPicPr>
          <p:cNvPr id="115" name="Grafikk 114">
            <a:extLst>
              <a:ext uri="{FF2B5EF4-FFF2-40B4-BE49-F238E27FC236}">
                <a16:creationId xmlns:a16="http://schemas.microsoft.com/office/drawing/2014/main" id="{FCF8EA41-41F5-534E-9ABB-F5D0D891596D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2979045" y="4083337"/>
            <a:ext cx="342900" cy="342900"/>
          </a:xfrm>
          <a:prstGeom prst="rect">
            <a:avLst/>
          </a:prstGeom>
        </p:spPr>
      </p:pic>
      <p:pic>
        <p:nvPicPr>
          <p:cNvPr id="117" name="Grafikk 116">
            <a:extLst>
              <a:ext uri="{FF2B5EF4-FFF2-40B4-BE49-F238E27FC236}">
                <a16:creationId xmlns:a16="http://schemas.microsoft.com/office/drawing/2014/main" id="{A98B3E34-557B-F448-AFA4-578F2B7297D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045653" y="5526394"/>
            <a:ext cx="266700" cy="342900"/>
          </a:xfrm>
          <a:prstGeom prst="rect">
            <a:avLst/>
          </a:prstGeom>
        </p:spPr>
      </p:pic>
      <p:pic>
        <p:nvPicPr>
          <p:cNvPr id="119" name="Grafikk 118">
            <a:extLst>
              <a:ext uri="{FF2B5EF4-FFF2-40B4-BE49-F238E27FC236}">
                <a16:creationId xmlns:a16="http://schemas.microsoft.com/office/drawing/2014/main" id="{32A7269A-A4DE-C74A-82F6-9A5A18C9D216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3678028" y="2702681"/>
            <a:ext cx="381000" cy="241300"/>
          </a:xfrm>
          <a:prstGeom prst="rect">
            <a:avLst/>
          </a:prstGeom>
        </p:spPr>
      </p:pic>
      <p:pic>
        <p:nvPicPr>
          <p:cNvPr id="121" name="Grafikk 120">
            <a:extLst>
              <a:ext uri="{FF2B5EF4-FFF2-40B4-BE49-F238E27FC236}">
                <a16:creationId xmlns:a16="http://schemas.microsoft.com/office/drawing/2014/main" id="{40D6321A-6831-C84C-9571-C0AA546DC365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5133146" y="1997348"/>
            <a:ext cx="342900" cy="215900"/>
          </a:xfrm>
          <a:prstGeom prst="rect">
            <a:avLst/>
          </a:prstGeom>
        </p:spPr>
      </p:pic>
      <p:pic>
        <p:nvPicPr>
          <p:cNvPr id="123" name="Grafikk 122">
            <a:extLst>
              <a:ext uri="{FF2B5EF4-FFF2-40B4-BE49-F238E27FC236}">
                <a16:creationId xmlns:a16="http://schemas.microsoft.com/office/drawing/2014/main" id="{D15E6E06-6B92-9B48-ADE6-18FA1DB5B5A5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5853453" y="1997348"/>
            <a:ext cx="342900" cy="215900"/>
          </a:xfrm>
          <a:prstGeom prst="rect">
            <a:avLst/>
          </a:prstGeom>
        </p:spPr>
      </p:pic>
      <p:pic>
        <p:nvPicPr>
          <p:cNvPr id="125" name="Grafikk 124">
            <a:extLst>
              <a:ext uri="{FF2B5EF4-FFF2-40B4-BE49-F238E27FC236}">
                <a16:creationId xmlns:a16="http://schemas.microsoft.com/office/drawing/2014/main" id="{165591BF-736D-5341-86DC-D61375E08E76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2261012" y="2651881"/>
            <a:ext cx="342900" cy="342900"/>
          </a:xfrm>
          <a:prstGeom prst="rect">
            <a:avLst/>
          </a:prstGeom>
        </p:spPr>
      </p:pic>
      <p:pic>
        <p:nvPicPr>
          <p:cNvPr id="127" name="Grafikk 126">
            <a:extLst>
              <a:ext uri="{FF2B5EF4-FFF2-40B4-BE49-F238E27FC236}">
                <a16:creationId xmlns:a16="http://schemas.microsoft.com/office/drawing/2014/main" id="{AF4DDA80-D963-5942-BE0E-1D1B3B09653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3023311" y="2651881"/>
            <a:ext cx="342900" cy="342900"/>
          </a:xfrm>
          <a:prstGeom prst="rect">
            <a:avLst/>
          </a:prstGeom>
        </p:spPr>
      </p:pic>
      <p:pic>
        <p:nvPicPr>
          <p:cNvPr id="129" name="Grafikk 128">
            <a:extLst>
              <a:ext uri="{FF2B5EF4-FFF2-40B4-BE49-F238E27FC236}">
                <a16:creationId xmlns:a16="http://schemas.microsoft.com/office/drawing/2014/main" id="{6A0A93BE-DC8B-B14B-9B5B-5BC09DC906EF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581079" y="4083337"/>
            <a:ext cx="266700" cy="342900"/>
          </a:xfrm>
          <a:prstGeom prst="rect">
            <a:avLst/>
          </a:prstGeom>
        </p:spPr>
      </p:pic>
      <p:pic>
        <p:nvPicPr>
          <p:cNvPr id="131" name="Grafikk 130">
            <a:extLst>
              <a:ext uri="{FF2B5EF4-FFF2-40B4-BE49-F238E27FC236}">
                <a16:creationId xmlns:a16="http://schemas.microsoft.com/office/drawing/2014/main" id="{C6CE1C8C-AE99-A443-82F6-C80429CDC76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2299112" y="4083337"/>
            <a:ext cx="266700" cy="342900"/>
          </a:xfrm>
          <a:prstGeom prst="rect">
            <a:avLst/>
          </a:prstGeom>
        </p:spPr>
      </p:pic>
      <p:pic>
        <p:nvPicPr>
          <p:cNvPr id="133" name="Grafikk 132">
            <a:extLst>
              <a:ext uri="{FF2B5EF4-FFF2-40B4-BE49-F238E27FC236}">
                <a16:creationId xmlns:a16="http://schemas.microsoft.com/office/drawing/2014/main" id="{925F43CF-39D7-AA4C-AA35-195E6426512C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3697078" y="1933848"/>
            <a:ext cx="342900" cy="342900"/>
          </a:xfrm>
          <a:prstGeom prst="rect">
            <a:avLst/>
          </a:prstGeom>
        </p:spPr>
      </p:pic>
      <p:pic>
        <p:nvPicPr>
          <p:cNvPr id="135" name="Grafikk 134">
            <a:extLst>
              <a:ext uri="{FF2B5EF4-FFF2-40B4-BE49-F238E27FC236}">
                <a16:creationId xmlns:a16="http://schemas.microsoft.com/office/drawing/2014/main" id="{F24E9BC4-3C3D-364B-9202-C8D02240787A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4415111" y="1933848"/>
            <a:ext cx="342900" cy="342900"/>
          </a:xfrm>
          <a:prstGeom prst="rect">
            <a:avLst/>
          </a:prstGeom>
        </p:spPr>
      </p:pic>
      <p:pic>
        <p:nvPicPr>
          <p:cNvPr id="137" name="Grafikk 136">
            <a:extLst>
              <a:ext uri="{FF2B5EF4-FFF2-40B4-BE49-F238E27FC236}">
                <a16:creationId xmlns:a16="http://schemas.microsoft.com/office/drawing/2014/main" id="{B597FCE4-2CEA-5C40-B1B8-AC2BF94FA891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3652628" y="5488294"/>
            <a:ext cx="431800" cy="419100"/>
          </a:xfrm>
          <a:prstGeom prst="rect">
            <a:avLst/>
          </a:prstGeom>
        </p:spPr>
      </p:pic>
      <p:pic>
        <p:nvPicPr>
          <p:cNvPr id="139" name="Grafikk 138">
            <a:extLst>
              <a:ext uri="{FF2B5EF4-FFF2-40B4-BE49-F238E27FC236}">
                <a16:creationId xmlns:a16="http://schemas.microsoft.com/office/drawing/2014/main" id="{FFB32B60-0AC6-A346-87A1-2F4EC00BEFC5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2979045" y="5462894"/>
            <a:ext cx="342900" cy="469900"/>
          </a:xfrm>
          <a:prstGeom prst="rect">
            <a:avLst/>
          </a:prstGeom>
        </p:spPr>
      </p:pic>
      <p:pic>
        <p:nvPicPr>
          <p:cNvPr id="141" name="Grafikk 140">
            <a:extLst>
              <a:ext uri="{FF2B5EF4-FFF2-40B4-BE49-F238E27FC236}">
                <a16:creationId xmlns:a16="http://schemas.microsoft.com/office/drawing/2014/main" id="{E29171EF-64DB-4A44-A739-C92FBEA407C8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6628636" y="1990998"/>
            <a:ext cx="228600" cy="228600"/>
          </a:xfrm>
          <a:prstGeom prst="rect">
            <a:avLst/>
          </a:prstGeom>
        </p:spPr>
      </p:pic>
      <p:pic>
        <p:nvPicPr>
          <p:cNvPr id="143" name="Grafikk 142">
            <a:extLst>
              <a:ext uri="{FF2B5EF4-FFF2-40B4-BE49-F238E27FC236}">
                <a16:creationId xmlns:a16="http://schemas.microsoft.com/office/drawing/2014/main" id="{E36FA626-EDC4-E34D-AF74-CDBF50E28C81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8007553" y="1933848"/>
            <a:ext cx="342900" cy="342900"/>
          </a:xfrm>
          <a:prstGeom prst="rect">
            <a:avLst/>
          </a:prstGeom>
        </p:spPr>
      </p:pic>
      <p:pic>
        <p:nvPicPr>
          <p:cNvPr id="145" name="Grafikk 144">
            <a:extLst>
              <a:ext uri="{FF2B5EF4-FFF2-40B4-BE49-F238E27FC236}">
                <a16:creationId xmlns:a16="http://schemas.microsoft.com/office/drawing/2014/main" id="{449BE2A9-1FA5-6E4B-A6C7-A9387393D9F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7346669" y="1990998"/>
            <a:ext cx="228600" cy="228600"/>
          </a:xfrm>
          <a:prstGeom prst="rect">
            <a:avLst/>
          </a:prstGeom>
        </p:spPr>
      </p:pic>
      <p:pic>
        <p:nvPicPr>
          <p:cNvPr id="147" name="Grafikk 146">
            <a:extLst>
              <a:ext uri="{FF2B5EF4-FFF2-40B4-BE49-F238E27FC236}">
                <a16:creationId xmlns:a16="http://schemas.microsoft.com/office/drawing/2014/main" id="{74778298-7BD7-834A-8A51-AF49804FEFC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8727860" y="1933848"/>
            <a:ext cx="342900" cy="342900"/>
          </a:xfrm>
          <a:prstGeom prst="rect">
            <a:avLst/>
          </a:prstGeom>
        </p:spPr>
      </p:pic>
      <p:pic>
        <p:nvPicPr>
          <p:cNvPr id="149" name="Grafikk 148">
            <a:extLst>
              <a:ext uri="{FF2B5EF4-FFF2-40B4-BE49-F238E27FC236}">
                <a16:creationId xmlns:a16="http://schemas.microsoft.com/office/drawing/2014/main" id="{51F86F63-6F3E-0649-B53B-BC148A90BDEB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8727860" y="5526394"/>
            <a:ext cx="342900" cy="342900"/>
          </a:xfrm>
          <a:prstGeom prst="rect">
            <a:avLst/>
          </a:prstGeom>
        </p:spPr>
      </p:pic>
      <p:pic>
        <p:nvPicPr>
          <p:cNvPr id="151" name="Grafikk 150">
            <a:extLst>
              <a:ext uri="{FF2B5EF4-FFF2-40B4-BE49-F238E27FC236}">
                <a16:creationId xmlns:a16="http://schemas.microsoft.com/office/drawing/2014/main" id="{2CE26327-FE86-3340-B2E6-4BC1A421F082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880292" y="1340064"/>
            <a:ext cx="241300" cy="88900"/>
          </a:xfrm>
          <a:prstGeom prst="rect">
            <a:avLst/>
          </a:prstGeom>
        </p:spPr>
      </p:pic>
      <p:pic>
        <p:nvPicPr>
          <p:cNvPr id="153" name="Grafikk 152">
            <a:extLst>
              <a:ext uri="{FF2B5EF4-FFF2-40B4-BE49-F238E27FC236}">
                <a16:creationId xmlns:a16="http://schemas.microsoft.com/office/drawing/2014/main" id="{5852C4C6-C46B-1D4F-9D7F-888A9893F01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1598325" y="1340064"/>
            <a:ext cx="241300" cy="88900"/>
          </a:xfrm>
          <a:prstGeom prst="rect">
            <a:avLst/>
          </a:prstGeom>
        </p:spPr>
      </p:pic>
      <p:pic>
        <p:nvPicPr>
          <p:cNvPr id="155" name="Grafikk 154">
            <a:extLst>
              <a:ext uri="{FF2B5EF4-FFF2-40B4-BE49-F238E27FC236}">
                <a16:creationId xmlns:a16="http://schemas.microsoft.com/office/drawing/2014/main" id="{BC0FBE3A-99C3-704E-87AA-48721555CA49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9445894" y="3367609"/>
            <a:ext cx="342900" cy="342900"/>
          </a:xfrm>
          <a:prstGeom prst="rect">
            <a:avLst/>
          </a:prstGeom>
        </p:spPr>
      </p:pic>
      <p:pic>
        <p:nvPicPr>
          <p:cNvPr id="157" name="Grafikk 156">
            <a:extLst>
              <a:ext uri="{FF2B5EF4-FFF2-40B4-BE49-F238E27FC236}">
                <a16:creationId xmlns:a16="http://schemas.microsoft.com/office/drawing/2014/main" id="{DEF80462-2EAE-E044-95DC-FF35C7E0A6F8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6571486" y="3380309"/>
            <a:ext cx="342900" cy="317500"/>
          </a:xfrm>
          <a:prstGeom prst="rect">
            <a:avLst/>
          </a:prstGeom>
        </p:spPr>
      </p:pic>
      <p:pic>
        <p:nvPicPr>
          <p:cNvPr id="159" name="Grafikk 158">
            <a:extLst>
              <a:ext uri="{FF2B5EF4-FFF2-40B4-BE49-F238E27FC236}">
                <a16:creationId xmlns:a16="http://schemas.microsoft.com/office/drawing/2014/main" id="{D40C64D5-720B-B24A-8A11-4E9BB8781D16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5133146" y="3367609"/>
            <a:ext cx="342900" cy="342900"/>
          </a:xfrm>
          <a:prstGeom prst="rect">
            <a:avLst/>
          </a:prstGeom>
        </p:spPr>
      </p:pic>
      <p:pic>
        <p:nvPicPr>
          <p:cNvPr id="161" name="Grafikk 160">
            <a:extLst>
              <a:ext uri="{FF2B5EF4-FFF2-40B4-BE49-F238E27FC236}">
                <a16:creationId xmlns:a16="http://schemas.microsoft.com/office/drawing/2014/main" id="{24E1E362-2E9D-E049-94B7-23C20804C349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5853453" y="3367609"/>
            <a:ext cx="342900" cy="342900"/>
          </a:xfrm>
          <a:prstGeom prst="rect">
            <a:avLst/>
          </a:prstGeom>
        </p:spPr>
      </p:pic>
      <p:pic>
        <p:nvPicPr>
          <p:cNvPr id="165" name="Grafikk 164">
            <a:extLst>
              <a:ext uri="{FF2B5EF4-FFF2-40B4-BE49-F238E27FC236}">
                <a16:creationId xmlns:a16="http://schemas.microsoft.com/office/drawing/2014/main" id="{78025187-3EC6-B845-8EE9-9FA2F4C21C1B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4415111" y="3348559"/>
            <a:ext cx="342900" cy="381000"/>
          </a:xfrm>
          <a:prstGeom prst="rect">
            <a:avLst/>
          </a:prstGeom>
        </p:spPr>
      </p:pic>
      <p:pic>
        <p:nvPicPr>
          <p:cNvPr id="167" name="Grafikk 166">
            <a:extLst>
              <a:ext uri="{FF2B5EF4-FFF2-40B4-BE49-F238E27FC236}">
                <a16:creationId xmlns:a16="http://schemas.microsoft.com/office/drawing/2014/main" id="{7B6688D7-980C-B14E-84CC-4D4C4C0F7E20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7289519" y="4805988"/>
            <a:ext cx="342900" cy="342900"/>
          </a:xfrm>
          <a:prstGeom prst="rect">
            <a:avLst/>
          </a:prstGeom>
        </p:spPr>
      </p:pic>
      <p:pic>
        <p:nvPicPr>
          <p:cNvPr id="169" name="Grafikk 168">
            <a:extLst>
              <a:ext uri="{FF2B5EF4-FFF2-40B4-BE49-F238E27FC236}">
                <a16:creationId xmlns:a16="http://schemas.microsoft.com/office/drawing/2014/main" id="{3A5771CE-164D-AF4C-AE69-38715C6BF7AA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8007553" y="4083337"/>
            <a:ext cx="342900" cy="342900"/>
          </a:xfrm>
          <a:prstGeom prst="rect">
            <a:avLst/>
          </a:prstGeom>
        </p:spPr>
      </p:pic>
      <p:pic>
        <p:nvPicPr>
          <p:cNvPr id="171" name="Grafikk 170">
            <a:extLst>
              <a:ext uri="{FF2B5EF4-FFF2-40B4-BE49-F238E27FC236}">
                <a16:creationId xmlns:a16="http://schemas.microsoft.com/office/drawing/2014/main" id="{A6A0469A-A552-7349-AEC5-BBEAA6589C33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7289519" y="4083337"/>
            <a:ext cx="342900" cy="342900"/>
          </a:xfrm>
          <a:prstGeom prst="rect">
            <a:avLst/>
          </a:prstGeom>
        </p:spPr>
      </p:pic>
      <p:pic>
        <p:nvPicPr>
          <p:cNvPr id="173" name="Grafikk 172">
            <a:extLst>
              <a:ext uri="{FF2B5EF4-FFF2-40B4-BE49-F238E27FC236}">
                <a16:creationId xmlns:a16="http://schemas.microsoft.com/office/drawing/2014/main" id="{39710977-BCA0-FE40-AB69-8D86F94D5437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4415111" y="2651881"/>
            <a:ext cx="342900" cy="342900"/>
          </a:xfrm>
          <a:prstGeom prst="rect">
            <a:avLst/>
          </a:prstGeom>
        </p:spPr>
      </p:pic>
      <p:pic>
        <p:nvPicPr>
          <p:cNvPr id="175" name="Grafikk 174">
            <a:extLst>
              <a:ext uri="{FF2B5EF4-FFF2-40B4-BE49-F238E27FC236}">
                <a16:creationId xmlns:a16="http://schemas.microsoft.com/office/drawing/2014/main" id="{3B59BAAB-9C22-FE49-A266-C82994D77C5E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827218" y="1971948"/>
            <a:ext cx="342900" cy="266700"/>
          </a:xfrm>
          <a:prstGeom prst="rect">
            <a:avLst/>
          </a:prstGeom>
        </p:spPr>
      </p:pic>
      <p:pic>
        <p:nvPicPr>
          <p:cNvPr id="177" name="Grafikk 176">
            <a:extLst>
              <a:ext uri="{FF2B5EF4-FFF2-40B4-BE49-F238E27FC236}">
                <a16:creationId xmlns:a16="http://schemas.microsoft.com/office/drawing/2014/main" id="{2E959D19-8A90-834F-807B-2DBE919CBEA9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1542979" y="1971948"/>
            <a:ext cx="342900" cy="266700"/>
          </a:xfrm>
          <a:prstGeom prst="rect">
            <a:avLst/>
          </a:prstGeom>
        </p:spPr>
      </p:pic>
      <p:pic>
        <p:nvPicPr>
          <p:cNvPr id="179" name="Grafikk 178">
            <a:extLst>
              <a:ext uri="{FF2B5EF4-FFF2-40B4-BE49-F238E27FC236}">
                <a16:creationId xmlns:a16="http://schemas.microsoft.com/office/drawing/2014/main" id="{4CE5AFAE-0E35-284E-B210-A11897F0D015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827218" y="3367609"/>
            <a:ext cx="342900" cy="342900"/>
          </a:xfrm>
          <a:prstGeom prst="rect">
            <a:avLst/>
          </a:prstGeom>
        </p:spPr>
      </p:pic>
      <p:pic>
        <p:nvPicPr>
          <p:cNvPr id="181" name="Grafikk 180">
            <a:extLst>
              <a:ext uri="{FF2B5EF4-FFF2-40B4-BE49-F238E27FC236}">
                <a16:creationId xmlns:a16="http://schemas.microsoft.com/office/drawing/2014/main" id="{C0E53762-E4A3-3248-A2A5-7BDFB3A49FBB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8765960" y="4786938"/>
            <a:ext cx="266700" cy="381000"/>
          </a:xfrm>
          <a:prstGeom prst="rect">
            <a:avLst/>
          </a:prstGeom>
        </p:spPr>
      </p:pic>
      <p:pic>
        <p:nvPicPr>
          <p:cNvPr id="183" name="Grafikk 182">
            <a:extLst>
              <a:ext uri="{FF2B5EF4-FFF2-40B4-BE49-F238E27FC236}">
                <a16:creationId xmlns:a16="http://schemas.microsoft.com/office/drawing/2014/main" id="{6087B5B5-C996-BC44-AA28-2D3ED4F3B29D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9458594" y="4805988"/>
            <a:ext cx="317500" cy="342900"/>
          </a:xfrm>
          <a:prstGeom prst="rect">
            <a:avLst/>
          </a:prstGeom>
        </p:spPr>
      </p:pic>
      <p:pic>
        <p:nvPicPr>
          <p:cNvPr id="185" name="Grafikk 184">
            <a:extLst>
              <a:ext uri="{FF2B5EF4-FFF2-40B4-BE49-F238E27FC236}">
                <a16:creationId xmlns:a16="http://schemas.microsoft.com/office/drawing/2014/main" id="{BAF62243-F2E7-304B-98F8-5C8F1DF1FCA5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8007553" y="3405709"/>
            <a:ext cx="342900" cy="266700"/>
          </a:xfrm>
          <a:prstGeom prst="rect">
            <a:avLst/>
          </a:prstGeom>
        </p:spPr>
      </p:pic>
      <p:pic>
        <p:nvPicPr>
          <p:cNvPr id="187" name="Grafikk 186">
            <a:extLst>
              <a:ext uri="{FF2B5EF4-FFF2-40B4-BE49-F238E27FC236}">
                <a16:creationId xmlns:a16="http://schemas.microsoft.com/office/drawing/2014/main" id="{47EEFD8F-3A6C-FA4B-A2A9-AB9EBAD89AC6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2305462" y="1978298"/>
            <a:ext cx="254000" cy="254000"/>
          </a:xfrm>
          <a:prstGeom prst="rect">
            <a:avLst/>
          </a:prstGeom>
        </p:spPr>
      </p:pic>
      <p:pic>
        <p:nvPicPr>
          <p:cNvPr id="189" name="Grafikk 188">
            <a:extLst>
              <a:ext uri="{FF2B5EF4-FFF2-40B4-BE49-F238E27FC236}">
                <a16:creationId xmlns:a16="http://schemas.microsoft.com/office/drawing/2014/main" id="{48C8C37A-982F-0949-AAA5-D122B08E97DF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3023495" y="1978298"/>
            <a:ext cx="254000" cy="254000"/>
          </a:xfrm>
          <a:prstGeom prst="rect">
            <a:avLst/>
          </a:prstGeom>
        </p:spPr>
      </p:pic>
      <p:pic>
        <p:nvPicPr>
          <p:cNvPr id="191" name="Grafikk 190">
            <a:extLst>
              <a:ext uri="{FF2B5EF4-FFF2-40B4-BE49-F238E27FC236}">
                <a16:creationId xmlns:a16="http://schemas.microsoft.com/office/drawing/2014/main" id="{F168996E-4BFC-B249-B23E-A1916E38559C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9445894" y="2645531"/>
            <a:ext cx="342900" cy="355600"/>
          </a:xfrm>
          <a:prstGeom prst="rect">
            <a:avLst/>
          </a:prstGeom>
        </p:spPr>
      </p:pic>
      <p:pic>
        <p:nvPicPr>
          <p:cNvPr id="193" name="Grafikk 192">
            <a:extLst>
              <a:ext uri="{FF2B5EF4-FFF2-40B4-BE49-F238E27FC236}">
                <a16:creationId xmlns:a16="http://schemas.microsoft.com/office/drawing/2014/main" id="{3144BB5C-D6B0-5A46-9C9F-B20562DCB9E3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9477644" y="5507344"/>
            <a:ext cx="279400" cy="381000"/>
          </a:xfrm>
          <a:prstGeom prst="rect">
            <a:avLst/>
          </a:prstGeom>
        </p:spPr>
      </p:pic>
      <p:pic>
        <p:nvPicPr>
          <p:cNvPr id="465" name="Grafikk 464">
            <a:extLst>
              <a:ext uri="{FF2B5EF4-FFF2-40B4-BE49-F238E27FC236}">
                <a16:creationId xmlns:a16="http://schemas.microsoft.com/office/drawing/2014/main" id="{2A268FF8-55A0-AB43-B9A9-70B88D1DF0BF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7226019" y="3304109"/>
            <a:ext cx="469900" cy="469900"/>
          </a:xfrm>
          <a:prstGeom prst="rect">
            <a:avLst/>
          </a:prstGeom>
        </p:spPr>
      </p:pic>
      <p:pic>
        <p:nvPicPr>
          <p:cNvPr id="467" name="Grafikk 466">
            <a:extLst>
              <a:ext uri="{FF2B5EF4-FFF2-40B4-BE49-F238E27FC236}">
                <a16:creationId xmlns:a16="http://schemas.microsoft.com/office/drawing/2014/main" id="{D8CCF960-A5EE-A547-AE46-9871FDD6A7C0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8664360" y="3304109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tt linje 19">
            <a:extLst>
              <a:ext uri="{FF2B5EF4-FFF2-40B4-BE49-F238E27FC236}">
                <a16:creationId xmlns:a16="http://schemas.microsoft.com/office/drawing/2014/main" id="{2FBD0CEE-A847-43DD-BAE9-EFCB349ED297}"/>
              </a:ext>
            </a:extLst>
          </p:cNvPr>
          <p:cNvCxnSpPr>
            <a:cxnSpLocks/>
          </p:cNvCxnSpPr>
          <p:nvPr/>
        </p:nvCxnSpPr>
        <p:spPr>
          <a:xfrm>
            <a:off x="4015965" y="2670776"/>
            <a:ext cx="0" cy="373726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k 12">
            <a:extLst>
              <a:ext uri="{FF2B5EF4-FFF2-40B4-BE49-F238E27FC236}">
                <a16:creationId xmlns:a16="http://schemas.microsoft.com/office/drawing/2014/main" id="{BA58130B-F2F6-C64C-87B2-A6E7BC49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61659" y="2849713"/>
            <a:ext cx="3097187" cy="1150384"/>
          </a:xfrm>
          <a:prstGeom prst="rect">
            <a:avLst/>
          </a:prstGeom>
        </p:spPr>
      </p:pic>
      <p:pic>
        <p:nvPicPr>
          <p:cNvPr id="30" name="Grafikk 16">
            <a:extLst>
              <a:ext uri="{FF2B5EF4-FFF2-40B4-BE49-F238E27FC236}">
                <a16:creationId xmlns:a16="http://schemas.microsoft.com/office/drawing/2014/main" id="{DF9E6A24-0CB1-074B-8775-937418B48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1895" y="4002367"/>
            <a:ext cx="1876188" cy="938094"/>
          </a:xfrm>
          <a:prstGeom prst="rect">
            <a:avLst/>
          </a:prstGeom>
        </p:spPr>
      </p:pic>
      <p:pic>
        <p:nvPicPr>
          <p:cNvPr id="31" name="Grafikk 17">
            <a:extLst>
              <a:ext uri="{FF2B5EF4-FFF2-40B4-BE49-F238E27FC236}">
                <a16:creationId xmlns:a16="http://schemas.microsoft.com/office/drawing/2014/main" id="{EC30D809-341B-AF4A-B717-FD88AC240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1895" y="2840568"/>
            <a:ext cx="1027436" cy="1027436"/>
          </a:xfrm>
          <a:prstGeom prst="rect">
            <a:avLst/>
          </a:prstGeom>
        </p:spPr>
      </p:pic>
      <p:pic>
        <p:nvPicPr>
          <p:cNvPr id="33" name="Grafikk 19">
            <a:extLst>
              <a:ext uri="{FF2B5EF4-FFF2-40B4-BE49-F238E27FC236}">
                <a16:creationId xmlns:a16="http://schemas.microsoft.com/office/drawing/2014/main" id="{1AC6DC62-0833-6A40-88E0-22FB699F3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394" y="829343"/>
            <a:ext cx="8231058" cy="1381050"/>
          </a:xfrm>
          <a:prstGeom prst="rect">
            <a:avLst/>
          </a:prstGeom>
        </p:spPr>
      </p:pic>
      <p:grpSp>
        <p:nvGrpSpPr>
          <p:cNvPr id="13" name="Gruppe 12">
            <a:extLst>
              <a:ext uri="{FF2B5EF4-FFF2-40B4-BE49-F238E27FC236}">
                <a16:creationId xmlns:a16="http://schemas.microsoft.com/office/drawing/2014/main" id="{231F7F77-5E27-054F-8920-F0A7D2F40A97}"/>
              </a:ext>
            </a:extLst>
          </p:cNvPr>
          <p:cNvGrpSpPr/>
          <p:nvPr/>
        </p:nvGrpSpPr>
        <p:grpSpPr>
          <a:xfrm>
            <a:off x="4244510" y="4940461"/>
            <a:ext cx="4150283" cy="876976"/>
            <a:chOff x="1289319" y="2131934"/>
            <a:chExt cx="9271762" cy="1959170"/>
          </a:xfrm>
        </p:grpSpPr>
        <p:grpSp>
          <p:nvGrpSpPr>
            <p:cNvPr id="14" name="Gruppe 13">
              <a:extLst>
                <a:ext uri="{FF2B5EF4-FFF2-40B4-BE49-F238E27FC236}">
                  <a16:creationId xmlns:a16="http://schemas.microsoft.com/office/drawing/2014/main" id="{954B6292-6E52-5B47-819D-6830974543DF}"/>
                </a:ext>
              </a:extLst>
            </p:cNvPr>
            <p:cNvGrpSpPr/>
            <p:nvPr userDrawn="1"/>
          </p:nvGrpSpPr>
          <p:grpSpPr>
            <a:xfrm>
              <a:off x="1289319" y="2131934"/>
              <a:ext cx="8797013" cy="1959170"/>
              <a:chOff x="1289319" y="2440966"/>
              <a:chExt cx="8797013" cy="1959170"/>
            </a:xfrm>
            <a:solidFill>
              <a:schemeClr val="tx1"/>
            </a:solidFill>
          </p:grpSpPr>
          <p:sp>
            <p:nvSpPr>
              <p:cNvPr id="19" name="Friform 18">
                <a:extLst>
                  <a:ext uri="{FF2B5EF4-FFF2-40B4-BE49-F238E27FC236}">
                    <a16:creationId xmlns:a16="http://schemas.microsoft.com/office/drawing/2014/main" id="{A602733E-BC54-284D-B8E2-E52590B82C08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iform 19">
                <a:extLst>
                  <a:ext uri="{FF2B5EF4-FFF2-40B4-BE49-F238E27FC236}">
                    <a16:creationId xmlns:a16="http://schemas.microsoft.com/office/drawing/2014/main" id="{5E7D4662-800E-AE4A-A0D2-A1B026C0141D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iform 20">
                <a:extLst>
                  <a:ext uri="{FF2B5EF4-FFF2-40B4-BE49-F238E27FC236}">
                    <a16:creationId xmlns:a16="http://schemas.microsoft.com/office/drawing/2014/main" id="{818F9D48-BE74-DE4F-80CA-741718F58629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iform 21">
                <a:extLst>
                  <a:ext uri="{FF2B5EF4-FFF2-40B4-BE49-F238E27FC236}">
                    <a16:creationId xmlns:a16="http://schemas.microsoft.com/office/drawing/2014/main" id="{FB690A4D-49A6-1643-95DB-8460BBF6945A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iform 22">
                <a:extLst>
                  <a:ext uri="{FF2B5EF4-FFF2-40B4-BE49-F238E27FC236}">
                    <a16:creationId xmlns:a16="http://schemas.microsoft.com/office/drawing/2014/main" id="{4BA79BF0-023E-D84D-AD93-35A6D228A68B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iform 34">
                <a:extLst>
                  <a:ext uri="{FF2B5EF4-FFF2-40B4-BE49-F238E27FC236}">
                    <a16:creationId xmlns:a16="http://schemas.microsoft.com/office/drawing/2014/main" id="{65954B2A-0C59-E043-B361-C5058638FBB2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iform 35">
                <a:extLst>
                  <a:ext uri="{FF2B5EF4-FFF2-40B4-BE49-F238E27FC236}">
                    <a16:creationId xmlns:a16="http://schemas.microsoft.com/office/drawing/2014/main" id="{F2E44F7E-C5D6-A44F-B4D3-D530921C3FC9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iform 36">
                <a:extLst>
                  <a:ext uri="{FF2B5EF4-FFF2-40B4-BE49-F238E27FC236}">
                    <a16:creationId xmlns:a16="http://schemas.microsoft.com/office/drawing/2014/main" id="{4B7C2C4B-0592-1B4F-82D5-A5E25D5CD2F3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iform 37">
                <a:extLst>
                  <a:ext uri="{FF2B5EF4-FFF2-40B4-BE49-F238E27FC236}">
                    <a16:creationId xmlns:a16="http://schemas.microsoft.com/office/drawing/2014/main" id="{3F6C84D3-86AF-DB4B-A9AD-7BA9FA1BF9D5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riform 38">
                <a:extLst>
                  <a:ext uri="{FF2B5EF4-FFF2-40B4-BE49-F238E27FC236}">
                    <a16:creationId xmlns:a16="http://schemas.microsoft.com/office/drawing/2014/main" id="{EEF5D2D4-FCCA-F34F-995F-D4E023AEBBFA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riform 39">
                <a:extLst>
                  <a:ext uri="{FF2B5EF4-FFF2-40B4-BE49-F238E27FC236}">
                    <a16:creationId xmlns:a16="http://schemas.microsoft.com/office/drawing/2014/main" id="{0396C21A-EFE6-6847-94FA-75F49783DA50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iform 40">
                <a:extLst>
                  <a:ext uri="{FF2B5EF4-FFF2-40B4-BE49-F238E27FC236}">
                    <a16:creationId xmlns:a16="http://schemas.microsoft.com/office/drawing/2014/main" id="{12819CEA-94DB-E447-90DD-87F19089EA57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iform 41">
                <a:extLst>
                  <a:ext uri="{FF2B5EF4-FFF2-40B4-BE49-F238E27FC236}">
                    <a16:creationId xmlns:a16="http://schemas.microsoft.com/office/drawing/2014/main" id="{23DF8832-7703-974E-8445-1D070BCB1BBC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Friform 42">
                <a:extLst>
                  <a:ext uri="{FF2B5EF4-FFF2-40B4-BE49-F238E27FC236}">
                    <a16:creationId xmlns:a16="http://schemas.microsoft.com/office/drawing/2014/main" id="{5EB7C518-9A54-DF4F-AEDD-CD5AE9486698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iform 43">
                <a:extLst>
                  <a:ext uri="{FF2B5EF4-FFF2-40B4-BE49-F238E27FC236}">
                    <a16:creationId xmlns:a16="http://schemas.microsoft.com/office/drawing/2014/main" id="{55DE0C6E-818B-F14A-B162-B7D0ADB0A8D6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riform 44">
                <a:extLst>
                  <a:ext uri="{FF2B5EF4-FFF2-40B4-BE49-F238E27FC236}">
                    <a16:creationId xmlns:a16="http://schemas.microsoft.com/office/drawing/2014/main" id="{4C2BC2BF-BA92-8744-B380-5EC2948E87A5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Friform 45">
                <a:extLst>
                  <a:ext uri="{FF2B5EF4-FFF2-40B4-BE49-F238E27FC236}">
                    <a16:creationId xmlns:a16="http://schemas.microsoft.com/office/drawing/2014/main" id="{EE2F2322-370A-EB43-8335-4B4E3976E46B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1D6DD683-5CEB-B644-BD4B-62FE9557F72E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6C9475CB-F6CC-F940-93C8-BC83882466CA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28DFBDAA-07EB-F842-9F0A-A39E2E5719B4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iform 49">
                <a:extLst>
                  <a:ext uri="{FF2B5EF4-FFF2-40B4-BE49-F238E27FC236}">
                    <a16:creationId xmlns:a16="http://schemas.microsoft.com/office/drawing/2014/main" id="{6E2C4027-F176-CD45-B3F7-FA7BFD856B83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iform 50">
                <a:extLst>
                  <a:ext uri="{FF2B5EF4-FFF2-40B4-BE49-F238E27FC236}">
                    <a16:creationId xmlns:a16="http://schemas.microsoft.com/office/drawing/2014/main" id="{0CA2CF48-38DF-5942-AE1E-D92E6402DE5A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iform 51">
                <a:extLst>
                  <a:ext uri="{FF2B5EF4-FFF2-40B4-BE49-F238E27FC236}">
                    <a16:creationId xmlns:a16="http://schemas.microsoft.com/office/drawing/2014/main" id="{2DB8F31C-3A95-594A-BB9B-DF5EC43B0949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iform 52">
                <a:extLst>
                  <a:ext uri="{FF2B5EF4-FFF2-40B4-BE49-F238E27FC236}">
                    <a16:creationId xmlns:a16="http://schemas.microsoft.com/office/drawing/2014/main" id="{A6585680-C661-2A41-8D9B-57F967274ECC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iform 53">
                <a:extLst>
                  <a:ext uri="{FF2B5EF4-FFF2-40B4-BE49-F238E27FC236}">
                    <a16:creationId xmlns:a16="http://schemas.microsoft.com/office/drawing/2014/main" id="{12F89979-834B-A643-96E3-9A46E446623F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iform 54">
                <a:extLst>
                  <a:ext uri="{FF2B5EF4-FFF2-40B4-BE49-F238E27FC236}">
                    <a16:creationId xmlns:a16="http://schemas.microsoft.com/office/drawing/2014/main" id="{21FD7797-FEBC-A44C-B1A0-F2E9EC77A68C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44FDEA4E-B6CC-044D-A2B5-80BBFE2B980F}"/>
                </a:ext>
              </a:extLst>
            </p:cNvPr>
            <p:cNvGrpSpPr/>
            <p:nvPr userDrawn="1"/>
          </p:nvGrpSpPr>
          <p:grpSpPr>
            <a:xfrm>
              <a:off x="9678195" y="2976075"/>
              <a:ext cx="882886" cy="505229"/>
              <a:chOff x="9678195" y="3285107"/>
              <a:chExt cx="882886" cy="505229"/>
            </a:xfrm>
          </p:grpSpPr>
          <p:sp>
            <p:nvSpPr>
              <p:cNvPr id="16" name="Friform 15">
                <a:extLst>
                  <a:ext uri="{FF2B5EF4-FFF2-40B4-BE49-F238E27FC236}">
                    <a16:creationId xmlns:a16="http://schemas.microsoft.com/office/drawing/2014/main" id="{C8224C94-23B7-6140-AC8D-A56AC99077B7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7" name="Friform 16">
                <a:extLst>
                  <a:ext uri="{FF2B5EF4-FFF2-40B4-BE49-F238E27FC236}">
                    <a16:creationId xmlns:a16="http://schemas.microsoft.com/office/drawing/2014/main" id="{5B87B033-9594-8F47-B4F8-FDE781C3C3A3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Friform 17">
                <a:extLst>
                  <a:ext uri="{FF2B5EF4-FFF2-40B4-BE49-F238E27FC236}">
                    <a16:creationId xmlns:a16="http://schemas.microsoft.com/office/drawing/2014/main" id="{B62EF034-9BC5-C341-9E9D-0A0C2A5EB690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grpSp>
        <p:nvGrpSpPr>
          <p:cNvPr id="82" name="Gruppe 81">
            <a:extLst>
              <a:ext uri="{FF2B5EF4-FFF2-40B4-BE49-F238E27FC236}">
                <a16:creationId xmlns:a16="http://schemas.microsoft.com/office/drawing/2014/main" id="{64D2AC47-0CE2-634C-BE2A-0EE7C69C4A66}"/>
              </a:ext>
            </a:extLst>
          </p:cNvPr>
          <p:cNvGrpSpPr/>
          <p:nvPr/>
        </p:nvGrpSpPr>
        <p:grpSpPr>
          <a:xfrm>
            <a:off x="975394" y="2963298"/>
            <a:ext cx="2780159" cy="2959997"/>
            <a:chOff x="5625063" y="2963298"/>
            <a:chExt cx="936211" cy="996771"/>
          </a:xfrm>
        </p:grpSpPr>
        <p:sp>
          <p:nvSpPr>
            <p:cNvPr id="5" name="Friform 4">
              <a:extLst>
                <a:ext uri="{FF2B5EF4-FFF2-40B4-BE49-F238E27FC236}">
                  <a16:creationId xmlns:a16="http://schemas.microsoft.com/office/drawing/2014/main" id="{15F593A2-55E8-2940-9993-5E853B958C52}"/>
                </a:ext>
              </a:extLst>
            </p:cNvPr>
            <p:cNvSpPr/>
            <p:nvPr/>
          </p:nvSpPr>
          <p:spPr>
            <a:xfrm>
              <a:off x="5635538" y="3041230"/>
              <a:ext cx="134863" cy="150857"/>
            </a:xfrm>
            <a:custGeom>
              <a:avLst/>
              <a:gdLst>
                <a:gd name="connsiteX0" fmla="*/ 73236 w 134863"/>
                <a:gd name="connsiteY0" fmla="*/ 0 h 150857"/>
                <a:gd name="connsiteX1" fmla="*/ 132787 w 134863"/>
                <a:gd name="connsiteY1" fmla="*/ 42981 h 150857"/>
                <a:gd name="connsiteX2" fmla="*/ 115422 w 134863"/>
                <a:gd name="connsiteY2" fmla="*/ 47893 h 150857"/>
                <a:gd name="connsiteX3" fmla="*/ 105229 w 134863"/>
                <a:gd name="connsiteY3" fmla="*/ 27961 h 150857"/>
                <a:gd name="connsiteX4" fmla="*/ 73708 w 134863"/>
                <a:gd name="connsiteY4" fmla="*/ 16342 h 150857"/>
                <a:gd name="connsiteX5" fmla="*/ 20102 w 134863"/>
                <a:gd name="connsiteY5" fmla="*/ 74815 h 150857"/>
                <a:gd name="connsiteX6" fmla="*/ 75878 w 134863"/>
                <a:gd name="connsiteY6" fmla="*/ 133381 h 150857"/>
                <a:gd name="connsiteX7" fmla="*/ 116460 w 134863"/>
                <a:gd name="connsiteY7" fmla="*/ 118267 h 150857"/>
                <a:gd name="connsiteX8" fmla="*/ 116460 w 134863"/>
                <a:gd name="connsiteY8" fmla="*/ 91157 h 150857"/>
                <a:gd name="connsiteX9" fmla="*/ 73236 w 134863"/>
                <a:gd name="connsiteY9" fmla="*/ 91157 h 150857"/>
                <a:gd name="connsiteX10" fmla="*/ 73236 w 134863"/>
                <a:gd name="connsiteY10" fmla="*/ 73964 h 150857"/>
                <a:gd name="connsiteX11" fmla="*/ 134864 w 134863"/>
                <a:gd name="connsiteY11" fmla="*/ 73964 h 150857"/>
                <a:gd name="connsiteX12" fmla="*/ 134864 w 134863"/>
                <a:gd name="connsiteY12" fmla="*/ 127997 h 150857"/>
                <a:gd name="connsiteX13" fmla="*/ 74368 w 134863"/>
                <a:gd name="connsiteY13" fmla="*/ 150857 h 150857"/>
                <a:gd name="connsiteX14" fmla="*/ 0 w 134863"/>
                <a:gd name="connsiteY14" fmla="*/ 76043 h 150857"/>
                <a:gd name="connsiteX15" fmla="*/ 73236 w 134863"/>
                <a:gd name="connsiteY15" fmla="*/ 0 h 15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863" h="150857">
                  <a:moveTo>
                    <a:pt x="73236" y="0"/>
                  </a:moveTo>
                  <a:cubicBezTo>
                    <a:pt x="105890" y="0"/>
                    <a:pt x="125426" y="14642"/>
                    <a:pt x="132787" y="42981"/>
                  </a:cubicBezTo>
                  <a:lnTo>
                    <a:pt x="115422" y="47893"/>
                  </a:lnTo>
                  <a:cubicBezTo>
                    <a:pt x="113831" y="40469"/>
                    <a:pt x="110315" y="33595"/>
                    <a:pt x="105229" y="27961"/>
                  </a:cubicBezTo>
                  <a:cubicBezTo>
                    <a:pt x="96711" y="20002"/>
                    <a:pt x="85349" y="15814"/>
                    <a:pt x="73708" y="16342"/>
                  </a:cubicBezTo>
                  <a:cubicBezTo>
                    <a:pt x="39449" y="16342"/>
                    <a:pt x="20102" y="38541"/>
                    <a:pt x="20102" y="74815"/>
                  </a:cubicBezTo>
                  <a:cubicBezTo>
                    <a:pt x="20102" y="114017"/>
                    <a:pt x="41903" y="133381"/>
                    <a:pt x="75878" y="133381"/>
                  </a:cubicBezTo>
                  <a:cubicBezTo>
                    <a:pt x="90622" y="132570"/>
                    <a:pt x="104773" y="127300"/>
                    <a:pt x="116460" y="118267"/>
                  </a:cubicBezTo>
                  <a:lnTo>
                    <a:pt x="116460" y="91157"/>
                  </a:lnTo>
                  <a:lnTo>
                    <a:pt x="73236" y="91157"/>
                  </a:lnTo>
                  <a:lnTo>
                    <a:pt x="73236" y="73964"/>
                  </a:lnTo>
                  <a:lnTo>
                    <a:pt x="134864" y="73964"/>
                  </a:lnTo>
                  <a:lnTo>
                    <a:pt x="134864" y="127997"/>
                  </a:lnTo>
                  <a:cubicBezTo>
                    <a:pt x="118064" y="142589"/>
                    <a:pt x="96611" y="150696"/>
                    <a:pt x="74368" y="150857"/>
                  </a:cubicBezTo>
                  <a:cubicBezTo>
                    <a:pt x="30012" y="150857"/>
                    <a:pt x="0" y="121290"/>
                    <a:pt x="0" y="76043"/>
                  </a:cubicBezTo>
                  <a:cubicBezTo>
                    <a:pt x="0" y="30795"/>
                    <a:pt x="26992" y="0"/>
                    <a:pt x="73236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Friform 5">
              <a:extLst>
                <a:ext uri="{FF2B5EF4-FFF2-40B4-BE49-F238E27FC236}">
                  <a16:creationId xmlns:a16="http://schemas.microsoft.com/office/drawing/2014/main" id="{00C0A051-97DE-904E-875A-9908025B359B}"/>
                </a:ext>
              </a:extLst>
            </p:cNvPr>
            <p:cNvSpPr/>
            <p:nvPr/>
          </p:nvSpPr>
          <p:spPr>
            <a:xfrm>
              <a:off x="5785596" y="3081565"/>
              <a:ext cx="75784" cy="108254"/>
            </a:xfrm>
            <a:custGeom>
              <a:avLst/>
              <a:gdLst>
                <a:gd name="connsiteX0" fmla="*/ 57664 w 75784"/>
                <a:gd name="connsiteY0" fmla="*/ 0 h 108254"/>
                <a:gd name="connsiteX1" fmla="*/ 75784 w 75784"/>
                <a:gd name="connsiteY1" fmla="*/ 5762 h 108254"/>
                <a:gd name="connsiteX2" fmla="*/ 69744 w 75784"/>
                <a:gd name="connsiteY2" fmla="*/ 22199 h 108254"/>
                <a:gd name="connsiteX3" fmla="*/ 56154 w 75784"/>
                <a:gd name="connsiteY3" fmla="*/ 18326 h 108254"/>
                <a:gd name="connsiteX4" fmla="*/ 36335 w 75784"/>
                <a:gd name="connsiteY4" fmla="*/ 51577 h 108254"/>
                <a:gd name="connsiteX5" fmla="*/ 36335 w 75784"/>
                <a:gd name="connsiteY5" fmla="*/ 108254 h 108254"/>
                <a:gd name="connsiteX6" fmla="*/ 18403 w 75784"/>
                <a:gd name="connsiteY6" fmla="*/ 108254 h 108254"/>
                <a:gd name="connsiteX7" fmla="*/ 18403 w 75784"/>
                <a:gd name="connsiteY7" fmla="*/ 16720 h 108254"/>
                <a:gd name="connsiteX8" fmla="*/ 0 w 75784"/>
                <a:gd name="connsiteY8" fmla="*/ 16720 h 108254"/>
                <a:gd name="connsiteX9" fmla="*/ 0 w 75784"/>
                <a:gd name="connsiteY9" fmla="*/ 2645 h 108254"/>
                <a:gd name="connsiteX10" fmla="*/ 34447 w 75784"/>
                <a:gd name="connsiteY10" fmla="*/ 2645 h 108254"/>
                <a:gd name="connsiteX11" fmla="*/ 34447 w 75784"/>
                <a:gd name="connsiteY11" fmla="*/ 18515 h 108254"/>
                <a:gd name="connsiteX12" fmla="*/ 57664 w 75784"/>
                <a:gd name="connsiteY12" fmla="*/ 0 h 10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784" h="108254">
                  <a:moveTo>
                    <a:pt x="57664" y="0"/>
                  </a:moveTo>
                  <a:cubicBezTo>
                    <a:pt x="64135" y="118"/>
                    <a:pt x="70431" y="2121"/>
                    <a:pt x="75784" y="5762"/>
                  </a:cubicBezTo>
                  <a:lnTo>
                    <a:pt x="69744" y="22199"/>
                  </a:lnTo>
                  <a:cubicBezTo>
                    <a:pt x="65655" y="19683"/>
                    <a:pt x="60953" y="18344"/>
                    <a:pt x="56154" y="18326"/>
                  </a:cubicBezTo>
                  <a:cubicBezTo>
                    <a:pt x="37939" y="18326"/>
                    <a:pt x="36335" y="42225"/>
                    <a:pt x="36335" y="51577"/>
                  </a:cubicBezTo>
                  <a:lnTo>
                    <a:pt x="36335" y="108254"/>
                  </a:lnTo>
                  <a:lnTo>
                    <a:pt x="18403" y="108254"/>
                  </a:lnTo>
                  <a:lnTo>
                    <a:pt x="18403" y="16720"/>
                  </a:lnTo>
                  <a:lnTo>
                    <a:pt x="0" y="16720"/>
                  </a:lnTo>
                  <a:lnTo>
                    <a:pt x="0" y="2645"/>
                  </a:lnTo>
                  <a:lnTo>
                    <a:pt x="34447" y="2645"/>
                  </a:lnTo>
                  <a:lnTo>
                    <a:pt x="34447" y="18515"/>
                  </a:lnTo>
                  <a:cubicBezTo>
                    <a:pt x="40110" y="8218"/>
                    <a:pt x="45584" y="0"/>
                    <a:pt x="57664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Friform 6">
              <a:extLst>
                <a:ext uri="{FF2B5EF4-FFF2-40B4-BE49-F238E27FC236}">
                  <a16:creationId xmlns:a16="http://schemas.microsoft.com/office/drawing/2014/main" id="{4D030A71-B568-D64C-BE3C-D4392EA446F3}"/>
                </a:ext>
              </a:extLst>
            </p:cNvPr>
            <p:cNvSpPr/>
            <p:nvPr/>
          </p:nvSpPr>
          <p:spPr>
            <a:xfrm>
              <a:off x="5865662" y="3081565"/>
              <a:ext cx="99154" cy="110354"/>
            </a:xfrm>
            <a:custGeom>
              <a:avLst/>
              <a:gdLst>
                <a:gd name="connsiteX0" fmla="*/ 49701 w 99154"/>
                <a:gd name="connsiteY0" fmla="*/ 0 h 110354"/>
                <a:gd name="connsiteX1" fmla="*/ 99154 w 99154"/>
                <a:gd name="connsiteY1" fmla="*/ 55261 h 110354"/>
                <a:gd name="connsiteX2" fmla="*/ 49701 w 99154"/>
                <a:gd name="connsiteY2" fmla="*/ 110333 h 110354"/>
                <a:gd name="connsiteX3" fmla="*/ 15065 w 99154"/>
                <a:gd name="connsiteY3" fmla="*/ 97108 h 110354"/>
                <a:gd name="connsiteX4" fmla="*/ 154 w 99154"/>
                <a:gd name="connsiteY4" fmla="*/ 55261 h 110354"/>
                <a:gd name="connsiteX5" fmla="*/ 49701 w 99154"/>
                <a:gd name="connsiteY5" fmla="*/ 0 h 110354"/>
                <a:gd name="connsiteX6" fmla="*/ 18557 w 99154"/>
                <a:gd name="connsiteY6" fmla="*/ 55261 h 110354"/>
                <a:gd name="connsiteX7" fmla="*/ 49701 w 99154"/>
                <a:gd name="connsiteY7" fmla="*/ 95691 h 110354"/>
                <a:gd name="connsiteX8" fmla="*/ 80845 w 99154"/>
                <a:gd name="connsiteY8" fmla="*/ 55261 h 110354"/>
                <a:gd name="connsiteX9" fmla="*/ 49512 w 99154"/>
                <a:gd name="connsiteY9" fmla="*/ 14736 h 110354"/>
                <a:gd name="connsiteX10" fmla="*/ 18557 w 99154"/>
                <a:gd name="connsiteY10" fmla="*/ 55261 h 11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154" h="110354">
                  <a:moveTo>
                    <a:pt x="49701" y="0"/>
                  </a:moveTo>
                  <a:cubicBezTo>
                    <a:pt x="71313" y="0"/>
                    <a:pt x="99154" y="12658"/>
                    <a:pt x="99154" y="55261"/>
                  </a:cubicBezTo>
                  <a:cubicBezTo>
                    <a:pt x="99154" y="91534"/>
                    <a:pt x="78391" y="110333"/>
                    <a:pt x="49701" y="110333"/>
                  </a:cubicBezTo>
                  <a:cubicBezTo>
                    <a:pt x="36857" y="110719"/>
                    <a:pt x="24389" y="105959"/>
                    <a:pt x="15065" y="97108"/>
                  </a:cubicBezTo>
                  <a:cubicBezTo>
                    <a:pt x="4414" y="85892"/>
                    <a:pt x="-1003" y="70691"/>
                    <a:pt x="154" y="55261"/>
                  </a:cubicBezTo>
                  <a:cubicBezTo>
                    <a:pt x="154" y="18987"/>
                    <a:pt x="21200" y="0"/>
                    <a:pt x="49701" y="0"/>
                  </a:cubicBezTo>
                  <a:close/>
                  <a:moveTo>
                    <a:pt x="18557" y="55261"/>
                  </a:moveTo>
                  <a:cubicBezTo>
                    <a:pt x="18557" y="81333"/>
                    <a:pt x="31109" y="95691"/>
                    <a:pt x="49701" y="95691"/>
                  </a:cubicBezTo>
                  <a:cubicBezTo>
                    <a:pt x="68293" y="95691"/>
                    <a:pt x="80845" y="81805"/>
                    <a:pt x="80845" y="55261"/>
                  </a:cubicBezTo>
                  <a:cubicBezTo>
                    <a:pt x="80845" y="30417"/>
                    <a:pt x="69237" y="14736"/>
                    <a:pt x="49512" y="14736"/>
                  </a:cubicBezTo>
                  <a:cubicBezTo>
                    <a:pt x="31392" y="14736"/>
                    <a:pt x="18557" y="29189"/>
                    <a:pt x="18557" y="55261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" name="Friform 7">
              <a:extLst>
                <a:ext uri="{FF2B5EF4-FFF2-40B4-BE49-F238E27FC236}">
                  <a16:creationId xmlns:a16="http://schemas.microsoft.com/office/drawing/2014/main" id="{CCDF9235-2D9A-734B-BCEE-105A3BB57EF2}"/>
                </a:ext>
              </a:extLst>
            </p:cNvPr>
            <p:cNvSpPr/>
            <p:nvPr/>
          </p:nvSpPr>
          <p:spPr>
            <a:xfrm>
              <a:off x="5973027" y="3084210"/>
              <a:ext cx="145244" cy="105420"/>
            </a:xfrm>
            <a:custGeom>
              <a:avLst/>
              <a:gdLst>
                <a:gd name="connsiteX0" fmla="*/ 18498 w 145244"/>
                <a:gd name="connsiteY0" fmla="*/ 0 h 105420"/>
                <a:gd name="connsiteX1" fmla="*/ 37373 w 145244"/>
                <a:gd name="connsiteY1" fmla="*/ 69147 h 105420"/>
                <a:gd name="connsiteX2" fmla="*/ 41431 w 145244"/>
                <a:gd name="connsiteY2" fmla="*/ 83600 h 105420"/>
                <a:gd name="connsiteX3" fmla="*/ 47943 w 145244"/>
                <a:gd name="connsiteY3" fmla="*/ 57906 h 105420"/>
                <a:gd name="connsiteX4" fmla="*/ 63704 w 145244"/>
                <a:gd name="connsiteY4" fmla="*/ 0 h 105420"/>
                <a:gd name="connsiteX5" fmla="*/ 82579 w 145244"/>
                <a:gd name="connsiteY5" fmla="*/ 0 h 105420"/>
                <a:gd name="connsiteX6" fmla="*/ 97868 w 145244"/>
                <a:gd name="connsiteY6" fmla="*/ 59512 h 105420"/>
                <a:gd name="connsiteX7" fmla="*/ 103531 w 145244"/>
                <a:gd name="connsiteY7" fmla="*/ 81332 h 105420"/>
                <a:gd name="connsiteX8" fmla="*/ 108438 w 145244"/>
                <a:gd name="connsiteY8" fmla="*/ 64896 h 105420"/>
                <a:gd name="connsiteX9" fmla="*/ 127691 w 145244"/>
                <a:gd name="connsiteY9" fmla="*/ 0 h 105420"/>
                <a:gd name="connsiteX10" fmla="*/ 145245 w 145244"/>
                <a:gd name="connsiteY10" fmla="*/ 0 h 105420"/>
                <a:gd name="connsiteX11" fmla="*/ 111836 w 145244"/>
                <a:gd name="connsiteY11" fmla="*/ 105420 h 105420"/>
                <a:gd name="connsiteX12" fmla="*/ 92960 w 145244"/>
                <a:gd name="connsiteY12" fmla="*/ 105420 h 105420"/>
                <a:gd name="connsiteX13" fmla="*/ 75878 w 145244"/>
                <a:gd name="connsiteY13" fmla="*/ 41375 h 105420"/>
                <a:gd name="connsiteX14" fmla="*/ 72009 w 145244"/>
                <a:gd name="connsiteY14" fmla="*/ 24088 h 105420"/>
                <a:gd name="connsiteX15" fmla="*/ 50774 w 145244"/>
                <a:gd name="connsiteY15" fmla="*/ 105420 h 105420"/>
                <a:gd name="connsiteX16" fmla="*/ 31899 w 145244"/>
                <a:gd name="connsiteY16" fmla="*/ 105420 h 105420"/>
                <a:gd name="connsiteX17" fmla="*/ 0 w 145244"/>
                <a:gd name="connsiteY17" fmla="*/ 0 h 1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244" h="105420">
                  <a:moveTo>
                    <a:pt x="18498" y="0"/>
                  </a:moveTo>
                  <a:lnTo>
                    <a:pt x="37373" y="69147"/>
                  </a:lnTo>
                  <a:lnTo>
                    <a:pt x="41431" y="83600"/>
                  </a:lnTo>
                  <a:cubicBezTo>
                    <a:pt x="43696" y="74626"/>
                    <a:pt x="45678" y="66313"/>
                    <a:pt x="47943" y="57906"/>
                  </a:cubicBezTo>
                  <a:lnTo>
                    <a:pt x="63704" y="0"/>
                  </a:lnTo>
                  <a:lnTo>
                    <a:pt x="82579" y="0"/>
                  </a:lnTo>
                  <a:lnTo>
                    <a:pt x="97868" y="59512"/>
                  </a:lnTo>
                  <a:cubicBezTo>
                    <a:pt x="99661" y="66880"/>
                    <a:pt x="101737" y="74059"/>
                    <a:pt x="103531" y="81332"/>
                  </a:cubicBezTo>
                  <a:lnTo>
                    <a:pt x="108438" y="64896"/>
                  </a:lnTo>
                  <a:lnTo>
                    <a:pt x="127691" y="0"/>
                  </a:lnTo>
                  <a:lnTo>
                    <a:pt x="145245" y="0"/>
                  </a:lnTo>
                  <a:lnTo>
                    <a:pt x="111836" y="105420"/>
                  </a:lnTo>
                  <a:lnTo>
                    <a:pt x="92960" y="105420"/>
                  </a:lnTo>
                  <a:lnTo>
                    <a:pt x="75878" y="41375"/>
                  </a:lnTo>
                  <a:cubicBezTo>
                    <a:pt x="74652" y="36746"/>
                    <a:pt x="73802" y="32873"/>
                    <a:pt x="72009" y="24088"/>
                  </a:cubicBezTo>
                  <a:lnTo>
                    <a:pt x="50774" y="105420"/>
                  </a:lnTo>
                  <a:lnTo>
                    <a:pt x="31899" y="105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Friform 8">
              <a:extLst>
                <a:ext uri="{FF2B5EF4-FFF2-40B4-BE49-F238E27FC236}">
                  <a16:creationId xmlns:a16="http://schemas.microsoft.com/office/drawing/2014/main" id="{D2CE5E7A-359C-EF4D-8A69-283F873613D1}"/>
                </a:ext>
              </a:extLst>
            </p:cNvPr>
            <p:cNvSpPr/>
            <p:nvPr/>
          </p:nvSpPr>
          <p:spPr>
            <a:xfrm>
              <a:off x="6126011" y="3169227"/>
              <a:ext cx="20290" cy="20403"/>
            </a:xfrm>
            <a:custGeom>
              <a:avLst/>
              <a:gdLst>
                <a:gd name="connsiteX0" fmla="*/ 20291 w 20290"/>
                <a:gd name="connsiteY0" fmla="*/ 20404 h 20403"/>
                <a:gd name="connsiteX1" fmla="*/ 0 w 20290"/>
                <a:gd name="connsiteY1" fmla="*/ 20404 h 20403"/>
                <a:gd name="connsiteX2" fmla="*/ 0 w 20290"/>
                <a:gd name="connsiteY2" fmla="*/ 0 h 20403"/>
                <a:gd name="connsiteX3" fmla="*/ 20291 w 20290"/>
                <a:gd name="connsiteY3" fmla="*/ 0 h 2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0" h="20403">
                  <a:moveTo>
                    <a:pt x="20291" y="20404"/>
                  </a:moveTo>
                  <a:lnTo>
                    <a:pt x="0" y="20404"/>
                  </a:lnTo>
                  <a:lnTo>
                    <a:pt x="0" y="0"/>
                  </a:lnTo>
                  <a:lnTo>
                    <a:pt x="20291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5FA21159-5991-AB48-9AE2-FED64CBD9888}"/>
                </a:ext>
              </a:extLst>
            </p:cNvPr>
            <p:cNvSpPr/>
            <p:nvPr/>
          </p:nvSpPr>
          <p:spPr>
            <a:xfrm>
              <a:off x="5625063" y="3286077"/>
              <a:ext cx="159967" cy="146039"/>
            </a:xfrm>
            <a:custGeom>
              <a:avLst/>
              <a:gdLst>
                <a:gd name="connsiteX0" fmla="*/ 85599 w 159967"/>
                <a:gd name="connsiteY0" fmla="*/ 107121 h 146039"/>
                <a:gd name="connsiteX1" fmla="*/ 91262 w 159967"/>
                <a:gd name="connsiteY1" fmla="*/ 125069 h 146039"/>
                <a:gd name="connsiteX2" fmla="*/ 98623 w 159967"/>
                <a:gd name="connsiteY2" fmla="*/ 102776 h 146039"/>
                <a:gd name="connsiteX3" fmla="*/ 134014 w 159967"/>
                <a:gd name="connsiteY3" fmla="*/ 0 h 146039"/>
                <a:gd name="connsiteX4" fmla="*/ 159968 w 159967"/>
                <a:gd name="connsiteY4" fmla="*/ 0 h 146039"/>
                <a:gd name="connsiteX5" fmla="*/ 159968 w 159967"/>
                <a:gd name="connsiteY5" fmla="*/ 146040 h 146039"/>
                <a:gd name="connsiteX6" fmla="*/ 141092 w 159967"/>
                <a:gd name="connsiteY6" fmla="*/ 146040 h 146039"/>
                <a:gd name="connsiteX7" fmla="*/ 141092 w 159967"/>
                <a:gd name="connsiteY7" fmla="*/ 23899 h 146039"/>
                <a:gd name="connsiteX8" fmla="*/ 99001 w 159967"/>
                <a:gd name="connsiteY8" fmla="*/ 146040 h 146039"/>
                <a:gd name="connsiteX9" fmla="*/ 81541 w 159967"/>
                <a:gd name="connsiteY9" fmla="*/ 146040 h 146039"/>
                <a:gd name="connsiteX10" fmla="*/ 39355 w 159967"/>
                <a:gd name="connsiteY10" fmla="*/ 21821 h 146039"/>
                <a:gd name="connsiteX11" fmla="*/ 39355 w 159967"/>
                <a:gd name="connsiteY11" fmla="*/ 146040 h 146039"/>
                <a:gd name="connsiteX12" fmla="*/ 20480 w 159967"/>
                <a:gd name="connsiteY12" fmla="*/ 146040 h 146039"/>
                <a:gd name="connsiteX13" fmla="*/ 20480 w 159967"/>
                <a:gd name="connsiteY13" fmla="*/ 17192 h 146039"/>
                <a:gd name="connsiteX14" fmla="*/ 0 w 159967"/>
                <a:gd name="connsiteY14" fmla="*/ 17192 h 146039"/>
                <a:gd name="connsiteX15" fmla="*/ 0 w 159967"/>
                <a:gd name="connsiteY15" fmla="*/ 0 h 146039"/>
                <a:gd name="connsiteX16" fmla="*/ 49925 w 159967"/>
                <a:gd name="connsiteY16" fmla="*/ 0 h 14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9967" h="146039">
                  <a:moveTo>
                    <a:pt x="85599" y="107121"/>
                  </a:moveTo>
                  <a:cubicBezTo>
                    <a:pt x="87581" y="112978"/>
                    <a:pt x="89469" y="119118"/>
                    <a:pt x="91262" y="125069"/>
                  </a:cubicBezTo>
                  <a:cubicBezTo>
                    <a:pt x="93904" y="116284"/>
                    <a:pt x="96358" y="109293"/>
                    <a:pt x="98623" y="102776"/>
                  </a:cubicBezTo>
                  <a:lnTo>
                    <a:pt x="134014" y="0"/>
                  </a:lnTo>
                  <a:lnTo>
                    <a:pt x="159968" y="0"/>
                  </a:lnTo>
                  <a:lnTo>
                    <a:pt x="159968" y="146040"/>
                  </a:lnTo>
                  <a:lnTo>
                    <a:pt x="141092" y="146040"/>
                  </a:lnTo>
                  <a:lnTo>
                    <a:pt x="141092" y="23899"/>
                  </a:lnTo>
                  <a:lnTo>
                    <a:pt x="99001" y="146040"/>
                  </a:lnTo>
                  <a:lnTo>
                    <a:pt x="81541" y="146040"/>
                  </a:lnTo>
                  <a:lnTo>
                    <a:pt x="39355" y="21821"/>
                  </a:lnTo>
                  <a:lnTo>
                    <a:pt x="39355" y="146040"/>
                  </a:lnTo>
                  <a:lnTo>
                    <a:pt x="20480" y="146040"/>
                  </a:lnTo>
                  <a:lnTo>
                    <a:pt x="20480" y="17192"/>
                  </a:lnTo>
                  <a:lnTo>
                    <a:pt x="0" y="17192"/>
                  </a:lnTo>
                  <a:lnTo>
                    <a:pt x="0" y="0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2E322701-AF76-8147-8905-FA451C84258C}"/>
                </a:ext>
              </a:extLst>
            </p:cNvPr>
            <p:cNvSpPr/>
            <p:nvPr/>
          </p:nvSpPr>
          <p:spPr>
            <a:xfrm>
              <a:off x="5807774" y="3324051"/>
              <a:ext cx="109005" cy="110521"/>
            </a:xfrm>
            <a:custGeom>
              <a:avLst/>
              <a:gdLst>
                <a:gd name="connsiteX0" fmla="*/ 109006 w 109005"/>
                <a:gd name="connsiteY0" fmla="*/ 93802 h 110521"/>
                <a:gd name="connsiteX1" fmla="*/ 109006 w 109005"/>
                <a:gd name="connsiteY1" fmla="*/ 108065 h 110521"/>
                <a:gd name="connsiteX2" fmla="*/ 78616 w 109005"/>
                <a:gd name="connsiteY2" fmla="*/ 108065 h 110521"/>
                <a:gd name="connsiteX3" fmla="*/ 75030 w 109005"/>
                <a:gd name="connsiteY3" fmla="*/ 95030 h 110521"/>
                <a:gd name="connsiteX4" fmla="*/ 36713 w 109005"/>
                <a:gd name="connsiteY4" fmla="*/ 110521 h 110521"/>
                <a:gd name="connsiteX5" fmla="*/ 1 w 109005"/>
                <a:gd name="connsiteY5" fmla="*/ 80104 h 110521"/>
                <a:gd name="connsiteX6" fmla="*/ 12270 w 109005"/>
                <a:gd name="connsiteY6" fmla="*/ 56111 h 110521"/>
                <a:gd name="connsiteX7" fmla="*/ 40111 w 109005"/>
                <a:gd name="connsiteY7" fmla="*/ 47326 h 110521"/>
                <a:gd name="connsiteX8" fmla="*/ 73803 w 109005"/>
                <a:gd name="connsiteY8" fmla="*/ 40997 h 110521"/>
                <a:gd name="connsiteX9" fmla="*/ 73803 w 109005"/>
                <a:gd name="connsiteY9" fmla="*/ 36463 h 110521"/>
                <a:gd name="connsiteX10" fmla="*/ 48133 w 109005"/>
                <a:gd name="connsiteY10" fmla="*/ 14642 h 110521"/>
                <a:gd name="connsiteX11" fmla="*/ 20575 w 109005"/>
                <a:gd name="connsiteY11" fmla="*/ 34857 h 110521"/>
                <a:gd name="connsiteX12" fmla="*/ 3115 w 109005"/>
                <a:gd name="connsiteY12" fmla="*/ 32590 h 110521"/>
                <a:gd name="connsiteX13" fmla="*/ 50304 w 109005"/>
                <a:gd name="connsiteY13" fmla="*/ 0 h 110521"/>
                <a:gd name="connsiteX14" fmla="*/ 84185 w 109005"/>
                <a:gd name="connsiteY14" fmla="*/ 10013 h 110521"/>
                <a:gd name="connsiteX15" fmla="*/ 91923 w 109005"/>
                <a:gd name="connsiteY15" fmla="*/ 35518 h 110521"/>
                <a:gd name="connsiteX16" fmla="*/ 91923 w 109005"/>
                <a:gd name="connsiteY16" fmla="*/ 78121 h 110521"/>
                <a:gd name="connsiteX17" fmla="*/ 92867 w 109005"/>
                <a:gd name="connsiteY17" fmla="*/ 93802 h 110521"/>
                <a:gd name="connsiteX18" fmla="*/ 73803 w 109005"/>
                <a:gd name="connsiteY18" fmla="*/ 55072 h 110521"/>
                <a:gd name="connsiteX19" fmla="*/ 48133 w 109005"/>
                <a:gd name="connsiteY19" fmla="*/ 61212 h 110521"/>
                <a:gd name="connsiteX20" fmla="*/ 19159 w 109005"/>
                <a:gd name="connsiteY20" fmla="*/ 80104 h 110521"/>
                <a:gd name="connsiteX21" fmla="*/ 41338 w 109005"/>
                <a:gd name="connsiteY21" fmla="*/ 96824 h 110521"/>
                <a:gd name="connsiteX22" fmla="*/ 67008 w 109005"/>
                <a:gd name="connsiteY22" fmla="*/ 85394 h 110521"/>
                <a:gd name="connsiteX23" fmla="*/ 73803 w 109005"/>
                <a:gd name="connsiteY23" fmla="*/ 62440 h 11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005" h="110521">
                  <a:moveTo>
                    <a:pt x="109006" y="93802"/>
                  </a:moveTo>
                  <a:lnTo>
                    <a:pt x="109006" y="108065"/>
                  </a:lnTo>
                  <a:lnTo>
                    <a:pt x="78616" y="108065"/>
                  </a:lnTo>
                  <a:cubicBezTo>
                    <a:pt x="76663" y="103966"/>
                    <a:pt x="75449" y="99552"/>
                    <a:pt x="75030" y="95030"/>
                  </a:cubicBezTo>
                  <a:cubicBezTo>
                    <a:pt x="64580" y="104708"/>
                    <a:pt x="50948" y="110220"/>
                    <a:pt x="36713" y="110521"/>
                  </a:cubicBezTo>
                  <a:cubicBezTo>
                    <a:pt x="13497" y="110521"/>
                    <a:pt x="1" y="98052"/>
                    <a:pt x="1" y="80104"/>
                  </a:cubicBezTo>
                  <a:cubicBezTo>
                    <a:pt x="-80" y="70579"/>
                    <a:pt x="4503" y="61616"/>
                    <a:pt x="12270" y="56111"/>
                  </a:cubicBezTo>
                  <a:cubicBezTo>
                    <a:pt x="20624" y="50797"/>
                    <a:pt x="30223" y="47768"/>
                    <a:pt x="40111" y="47326"/>
                  </a:cubicBezTo>
                  <a:cubicBezTo>
                    <a:pt x="51533" y="46409"/>
                    <a:pt x="62826" y="44287"/>
                    <a:pt x="73803" y="40997"/>
                  </a:cubicBezTo>
                  <a:lnTo>
                    <a:pt x="73803" y="36463"/>
                  </a:lnTo>
                  <a:cubicBezTo>
                    <a:pt x="73803" y="22860"/>
                    <a:pt x="67858" y="14642"/>
                    <a:pt x="48133" y="14642"/>
                  </a:cubicBezTo>
                  <a:cubicBezTo>
                    <a:pt x="28408" y="14642"/>
                    <a:pt x="23878" y="21443"/>
                    <a:pt x="20575" y="34857"/>
                  </a:cubicBezTo>
                  <a:lnTo>
                    <a:pt x="3115" y="32590"/>
                  </a:lnTo>
                  <a:cubicBezTo>
                    <a:pt x="7929" y="9352"/>
                    <a:pt x="24067" y="0"/>
                    <a:pt x="50304" y="0"/>
                  </a:cubicBezTo>
                  <a:cubicBezTo>
                    <a:pt x="68424" y="0"/>
                    <a:pt x="78616" y="3873"/>
                    <a:pt x="84185" y="10013"/>
                  </a:cubicBezTo>
                  <a:cubicBezTo>
                    <a:pt x="90278" y="17022"/>
                    <a:pt x="93095" y="26301"/>
                    <a:pt x="91923" y="35518"/>
                  </a:cubicBezTo>
                  <a:lnTo>
                    <a:pt x="91923" y="78121"/>
                  </a:lnTo>
                  <a:cubicBezTo>
                    <a:pt x="91830" y="83364"/>
                    <a:pt x="92146" y="88607"/>
                    <a:pt x="92867" y="93802"/>
                  </a:cubicBezTo>
                  <a:close/>
                  <a:moveTo>
                    <a:pt x="73803" y="55072"/>
                  </a:moveTo>
                  <a:cubicBezTo>
                    <a:pt x="65521" y="58133"/>
                    <a:pt x="56903" y="60195"/>
                    <a:pt x="48133" y="61212"/>
                  </a:cubicBezTo>
                  <a:cubicBezTo>
                    <a:pt x="32372" y="63573"/>
                    <a:pt x="19159" y="65463"/>
                    <a:pt x="19159" y="80104"/>
                  </a:cubicBezTo>
                  <a:cubicBezTo>
                    <a:pt x="19159" y="90495"/>
                    <a:pt x="27087" y="96824"/>
                    <a:pt x="41338" y="96824"/>
                  </a:cubicBezTo>
                  <a:cubicBezTo>
                    <a:pt x="51127" y="96827"/>
                    <a:pt x="60456" y="92673"/>
                    <a:pt x="67008" y="85394"/>
                  </a:cubicBezTo>
                  <a:cubicBezTo>
                    <a:pt x="72284" y="78978"/>
                    <a:pt x="74735" y="70697"/>
                    <a:pt x="73803" y="6244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0DFA4E3B-1B23-5C4E-964B-E8A77207E2B5}"/>
                </a:ext>
              </a:extLst>
            </p:cNvPr>
            <p:cNvSpPr/>
            <p:nvPr/>
          </p:nvSpPr>
          <p:spPr>
            <a:xfrm>
              <a:off x="5913948" y="3286077"/>
              <a:ext cx="105890" cy="145661"/>
            </a:xfrm>
            <a:custGeom>
              <a:avLst/>
              <a:gdLst>
                <a:gd name="connsiteX0" fmla="*/ 36240 w 105890"/>
                <a:gd name="connsiteY0" fmla="*/ 83222 h 145661"/>
                <a:gd name="connsiteX1" fmla="*/ 78615 w 105890"/>
                <a:gd name="connsiteY1" fmla="*/ 40430 h 145661"/>
                <a:gd name="connsiteX2" fmla="*/ 101832 w 105890"/>
                <a:gd name="connsiteY2" fmla="*/ 40430 h 145661"/>
                <a:gd name="connsiteX3" fmla="*/ 61250 w 105890"/>
                <a:gd name="connsiteY3" fmla="*/ 79538 h 145661"/>
                <a:gd name="connsiteX4" fmla="*/ 105890 w 105890"/>
                <a:gd name="connsiteY4" fmla="*/ 145662 h 145661"/>
                <a:gd name="connsiteX5" fmla="*/ 83712 w 105890"/>
                <a:gd name="connsiteY5" fmla="*/ 145662 h 145661"/>
                <a:gd name="connsiteX6" fmla="*/ 48887 w 105890"/>
                <a:gd name="connsiteY6" fmla="*/ 91629 h 145661"/>
                <a:gd name="connsiteX7" fmla="*/ 36240 w 105890"/>
                <a:gd name="connsiteY7" fmla="*/ 103626 h 145661"/>
                <a:gd name="connsiteX8" fmla="*/ 36240 w 105890"/>
                <a:gd name="connsiteY8" fmla="*/ 145662 h 145661"/>
                <a:gd name="connsiteX9" fmla="*/ 18309 w 105890"/>
                <a:gd name="connsiteY9" fmla="*/ 145662 h 145661"/>
                <a:gd name="connsiteX10" fmla="*/ 18309 w 105890"/>
                <a:gd name="connsiteY10" fmla="*/ 14358 h 145661"/>
                <a:gd name="connsiteX11" fmla="*/ 0 w 105890"/>
                <a:gd name="connsiteY11" fmla="*/ 14358 h 145661"/>
                <a:gd name="connsiteX12" fmla="*/ 0 w 105890"/>
                <a:gd name="connsiteY12" fmla="*/ 0 h 145661"/>
                <a:gd name="connsiteX13" fmla="*/ 36240 w 105890"/>
                <a:gd name="connsiteY13" fmla="*/ 0 h 14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890" h="145661">
                  <a:moveTo>
                    <a:pt x="36240" y="83222"/>
                  </a:moveTo>
                  <a:lnTo>
                    <a:pt x="78615" y="40430"/>
                  </a:lnTo>
                  <a:lnTo>
                    <a:pt x="101832" y="40430"/>
                  </a:lnTo>
                  <a:lnTo>
                    <a:pt x="61250" y="79538"/>
                  </a:lnTo>
                  <a:lnTo>
                    <a:pt x="105890" y="145662"/>
                  </a:lnTo>
                  <a:lnTo>
                    <a:pt x="83712" y="145662"/>
                  </a:lnTo>
                  <a:lnTo>
                    <a:pt x="48887" y="91629"/>
                  </a:lnTo>
                  <a:lnTo>
                    <a:pt x="36240" y="103626"/>
                  </a:lnTo>
                  <a:lnTo>
                    <a:pt x="36240" y="145662"/>
                  </a:lnTo>
                  <a:lnTo>
                    <a:pt x="18309" y="145662"/>
                  </a:lnTo>
                  <a:lnTo>
                    <a:pt x="18309" y="14358"/>
                  </a:lnTo>
                  <a:lnTo>
                    <a:pt x="0" y="14358"/>
                  </a:lnTo>
                  <a:lnTo>
                    <a:pt x="0" y="0"/>
                  </a:lnTo>
                  <a:lnTo>
                    <a:pt x="36240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Friform 56">
              <a:extLst>
                <a:ext uri="{FF2B5EF4-FFF2-40B4-BE49-F238E27FC236}">
                  <a16:creationId xmlns:a16="http://schemas.microsoft.com/office/drawing/2014/main" id="{1A4B2EA6-74B8-CE43-A88C-2F5E1F29E0D4}"/>
                </a:ext>
              </a:extLst>
            </p:cNvPr>
            <p:cNvSpPr/>
            <p:nvPr/>
          </p:nvSpPr>
          <p:spPr>
            <a:xfrm>
              <a:off x="6028992" y="3324051"/>
              <a:ext cx="97018" cy="110397"/>
            </a:xfrm>
            <a:custGeom>
              <a:avLst/>
              <a:gdLst>
                <a:gd name="connsiteX0" fmla="*/ 48887 w 97018"/>
                <a:gd name="connsiteY0" fmla="*/ 0 h 110397"/>
                <a:gd name="connsiteX1" fmla="*/ 97019 w 97018"/>
                <a:gd name="connsiteY1" fmla="*/ 54033 h 110397"/>
                <a:gd name="connsiteX2" fmla="*/ 97019 w 97018"/>
                <a:gd name="connsiteY2" fmla="*/ 59700 h 110397"/>
                <a:gd name="connsiteX3" fmla="*/ 18120 w 97018"/>
                <a:gd name="connsiteY3" fmla="*/ 59700 h 110397"/>
                <a:gd name="connsiteX4" fmla="*/ 50114 w 97018"/>
                <a:gd name="connsiteY4" fmla="*/ 95596 h 110397"/>
                <a:gd name="connsiteX5" fmla="*/ 77860 w 97018"/>
                <a:gd name="connsiteY5" fmla="*/ 74059 h 110397"/>
                <a:gd name="connsiteX6" fmla="*/ 96736 w 97018"/>
                <a:gd name="connsiteY6" fmla="*/ 76231 h 110397"/>
                <a:gd name="connsiteX7" fmla="*/ 51341 w 97018"/>
                <a:gd name="connsiteY7" fmla="*/ 110333 h 110397"/>
                <a:gd name="connsiteX8" fmla="*/ 0 w 97018"/>
                <a:gd name="connsiteY8" fmla="*/ 56111 h 110397"/>
                <a:gd name="connsiteX9" fmla="*/ 48887 w 97018"/>
                <a:gd name="connsiteY9" fmla="*/ 0 h 110397"/>
                <a:gd name="connsiteX10" fmla="*/ 19158 w 97018"/>
                <a:gd name="connsiteY10" fmla="*/ 44870 h 110397"/>
                <a:gd name="connsiteX11" fmla="*/ 78049 w 97018"/>
                <a:gd name="connsiteY11" fmla="*/ 44870 h 110397"/>
                <a:gd name="connsiteX12" fmla="*/ 51702 w 97018"/>
                <a:gd name="connsiteY12" fmla="*/ 14691 h 110397"/>
                <a:gd name="connsiteX13" fmla="*/ 48887 w 97018"/>
                <a:gd name="connsiteY13" fmla="*/ 14642 h 110397"/>
                <a:gd name="connsiteX14" fmla="*/ 19158 w 97018"/>
                <a:gd name="connsiteY14" fmla="*/ 44870 h 11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18" h="110397">
                  <a:moveTo>
                    <a:pt x="48887" y="0"/>
                  </a:moveTo>
                  <a:cubicBezTo>
                    <a:pt x="80692" y="0"/>
                    <a:pt x="97019" y="24655"/>
                    <a:pt x="97019" y="54033"/>
                  </a:cubicBezTo>
                  <a:lnTo>
                    <a:pt x="97019" y="59700"/>
                  </a:lnTo>
                  <a:lnTo>
                    <a:pt x="18120" y="59700"/>
                  </a:lnTo>
                  <a:cubicBezTo>
                    <a:pt x="19347" y="82749"/>
                    <a:pt x="32182" y="95596"/>
                    <a:pt x="50114" y="95596"/>
                  </a:cubicBezTo>
                  <a:cubicBezTo>
                    <a:pt x="63230" y="95717"/>
                    <a:pt x="74713" y="86805"/>
                    <a:pt x="77860" y="74059"/>
                  </a:cubicBezTo>
                  <a:lnTo>
                    <a:pt x="96736" y="76231"/>
                  </a:lnTo>
                  <a:cubicBezTo>
                    <a:pt x="91869" y="97113"/>
                    <a:pt x="72732" y="111489"/>
                    <a:pt x="51341" y="110333"/>
                  </a:cubicBezTo>
                  <a:cubicBezTo>
                    <a:pt x="18970" y="110333"/>
                    <a:pt x="0" y="90306"/>
                    <a:pt x="0" y="56111"/>
                  </a:cubicBezTo>
                  <a:cubicBezTo>
                    <a:pt x="0" y="21915"/>
                    <a:pt x="18970" y="0"/>
                    <a:pt x="48887" y="0"/>
                  </a:cubicBezTo>
                  <a:close/>
                  <a:moveTo>
                    <a:pt x="19158" y="44870"/>
                  </a:moveTo>
                  <a:lnTo>
                    <a:pt x="78049" y="44870"/>
                  </a:lnTo>
                  <a:cubicBezTo>
                    <a:pt x="79099" y="29254"/>
                    <a:pt x="67303" y="15742"/>
                    <a:pt x="51702" y="14691"/>
                  </a:cubicBezTo>
                  <a:cubicBezTo>
                    <a:pt x="50765" y="14628"/>
                    <a:pt x="49826" y="14611"/>
                    <a:pt x="48887" y="14642"/>
                  </a:cubicBezTo>
                  <a:cubicBezTo>
                    <a:pt x="32392" y="14900"/>
                    <a:pt x="19156" y="28358"/>
                    <a:pt x="19158" y="4487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8" name="Friform 57">
              <a:extLst>
                <a:ext uri="{FF2B5EF4-FFF2-40B4-BE49-F238E27FC236}">
                  <a16:creationId xmlns:a16="http://schemas.microsoft.com/office/drawing/2014/main" id="{0DD0CE04-28EB-4A4B-8C67-6C499D4EA91A}"/>
                </a:ext>
              </a:extLst>
            </p:cNvPr>
            <p:cNvSpPr/>
            <p:nvPr/>
          </p:nvSpPr>
          <p:spPr>
            <a:xfrm>
              <a:off x="6198301" y="3324051"/>
              <a:ext cx="109006" cy="110521"/>
            </a:xfrm>
            <a:custGeom>
              <a:avLst/>
              <a:gdLst>
                <a:gd name="connsiteX0" fmla="*/ 109007 w 109006"/>
                <a:gd name="connsiteY0" fmla="*/ 93802 h 110521"/>
                <a:gd name="connsiteX1" fmla="*/ 109007 w 109006"/>
                <a:gd name="connsiteY1" fmla="*/ 108065 h 110521"/>
                <a:gd name="connsiteX2" fmla="*/ 78618 w 109006"/>
                <a:gd name="connsiteY2" fmla="*/ 108065 h 110521"/>
                <a:gd name="connsiteX3" fmla="*/ 74937 w 109006"/>
                <a:gd name="connsiteY3" fmla="*/ 95030 h 110521"/>
                <a:gd name="connsiteX4" fmla="*/ 36620 w 109006"/>
                <a:gd name="connsiteY4" fmla="*/ 110521 h 110521"/>
                <a:gd name="connsiteX5" fmla="*/ 2 w 109006"/>
                <a:gd name="connsiteY5" fmla="*/ 80104 h 110521"/>
                <a:gd name="connsiteX6" fmla="*/ 12177 w 109006"/>
                <a:gd name="connsiteY6" fmla="*/ 56111 h 110521"/>
                <a:gd name="connsiteX7" fmla="*/ 40490 w 109006"/>
                <a:gd name="connsiteY7" fmla="*/ 47326 h 110521"/>
                <a:gd name="connsiteX8" fmla="*/ 74088 w 109006"/>
                <a:gd name="connsiteY8" fmla="*/ 40997 h 110521"/>
                <a:gd name="connsiteX9" fmla="*/ 74088 w 109006"/>
                <a:gd name="connsiteY9" fmla="*/ 36463 h 110521"/>
                <a:gd name="connsiteX10" fmla="*/ 48417 w 109006"/>
                <a:gd name="connsiteY10" fmla="*/ 14642 h 110521"/>
                <a:gd name="connsiteX11" fmla="*/ 20954 w 109006"/>
                <a:gd name="connsiteY11" fmla="*/ 34857 h 110521"/>
                <a:gd name="connsiteX12" fmla="*/ 3400 w 109006"/>
                <a:gd name="connsiteY12" fmla="*/ 32590 h 110521"/>
                <a:gd name="connsiteX13" fmla="*/ 50588 w 109006"/>
                <a:gd name="connsiteY13" fmla="*/ 0 h 110521"/>
                <a:gd name="connsiteX14" fmla="*/ 84375 w 109006"/>
                <a:gd name="connsiteY14" fmla="*/ 10013 h 110521"/>
                <a:gd name="connsiteX15" fmla="*/ 92113 w 109006"/>
                <a:gd name="connsiteY15" fmla="*/ 35518 h 110521"/>
                <a:gd name="connsiteX16" fmla="*/ 92113 w 109006"/>
                <a:gd name="connsiteY16" fmla="*/ 78121 h 110521"/>
                <a:gd name="connsiteX17" fmla="*/ 93152 w 109006"/>
                <a:gd name="connsiteY17" fmla="*/ 93802 h 110521"/>
                <a:gd name="connsiteX18" fmla="*/ 73710 w 109006"/>
                <a:gd name="connsiteY18" fmla="*/ 55072 h 110521"/>
                <a:gd name="connsiteX19" fmla="*/ 48040 w 109006"/>
                <a:gd name="connsiteY19" fmla="*/ 61212 h 110521"/>
                <a:gd name="connsiteX20" fmla="*/ 19161 w 109006"/>
                <a:gd name="connsiteY20" fmla="*/ 80104 h 110521"/>
                <a:gd name="connsiteX21" fmla="*/ 41339 w 109006"/>
                <a:gd name="connsiteY21" fmla="*/ 96824 h 110521"/>
                <a:gd name="connsiteX22" fmla="*/ 67009 w 109006"/>
                <a:gd name="connsiteY22" fmla="*/ 85394 h 110521"/>
                <a:gd name="connsiteX23" fmla="*/ 73710 w 109006"/>
                <a:gd name="connsiteY23" fmla="*/ 62440 h 11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006" h="110521">
                  <a:moveTo>
                    <a:pt x="109007" y="93802"/>
                  </a:moveTo>
                  <a:lnTo>
                    <a:pt x="109007" y="108065"/>
                  </a:lnTo>
                  <a:lnTo>
                    <a:pt x="78618" y="108065"/>
                  </a:lnTo>
                  <a:cubicBezTo>
                    <a:pt x="76633" y="103971"/>
                    <a:pt x="75387" y="99558"/>
                    <a:pt x="74937" y="95030"/>
                  </a:cubicBezTo>
                  <a:cubicBezTo>
                    <a:pt x="64506" y="104739"/>
                    <a:pt x="50863" y="110255"/>
                    <a:pt x="36620" y="110521"/>
                  </a:cubicBezTo>
                  <a:cubicBezTo>
                    <a:pt x="13404" y="110521"/>
                    <a:pt x="2" y="98052"/>
                    <a:pt x="2" y="80104"/>
                  </a:cubicBezTo>
                  <a:cubicBezTo>
                    <a:pt x="-117" y="70592"/>
                    <a:pt x="4432" y="61626"/>
                    <a:pt x="12177" y="56111"/>
                  </a:cubicBezTo>
                  <a:cubicBezTo>
                    <a:pt x="20668" y="50718"/>
                    <a:pt x="30441" y="47686"/>
                    <a:pt x="40490" y="47326"/>
                  </a:cubicBezTo>
                  <a:cubicBezTo>
                    <a:pt x="51880" y="46401"/>
                    <a:pt x="63141" y="44279"/>
                    <a:pt x="74088" y="40997"/>
                  </a:cubicBezTo>
                  <a:lnTo>
                    <a:pt x="74088" y="36463"/>
                  </a:lnTo>
                  <a:cubicBezTo>
                    <a:pt x="74088" y="22860"/>
                    <a:pt x="68236" y="14642"/>
                    <a:pt x="48417" y="14642"/>
                  </a:cubicBezTo>
                  <a:cubicBezTo>
                    <a:pt x="28598" y="14642"/>
                    <a:pt x="24163" y="21443"/>
                    <a:pt x="20954" y="34857"/>
                  </a:cubicBezTo>
                  <a:lnTo>
                    <a:pt x="3400" y="32590"/>
                  </a:lnTo>
                  <a:cubicBezTo>
                    <a:pt x="8307" y="9352"/>
                    <a:pt x="24446" y="0"/>
                    <a:pt x="50588" y="0"/>
                  </a:cubicBezTo>
                  <a:cubicBezTo>
                    <a:pt x="68708" y="0"/>
                    <a:pt x="78901" y="3873"/>
                    <a:pt x="84375" y="10013"/>
                  </a:cubicBezTo>
                  <a:cubicBezTo>
                    <a:pt x="90501" y="17003"/>
                    <a:pt x="93321" y="26298"/>
                    <a:pt x="92113" y="35518"/>
                  </a:cubicBezTo>
                  <a:lnTo>
                    <a:pt x="92113" y="78121"/>
                  </a:lnTo>
                  <a:cubicBezTo>
                    <a:pt x="92012" y="83368"/>
                    <a:pt x="92359" y="88614"/>
                    <a:pt x="93152" y="93802"/>
                  </a:cubicBezTo>
                  <a:close/>
                  <a:moveTo>
                    <a:pt x="73710" y="55072"/>
                  </a:moveTo>
                  <a:cubicBezTo>
                    <a:pt x="65431" y="58147"/>
                    <a:pt x="56812" y="60208"/>
                    <a:pt x="48040" y="61212"/>
                  </a:cubicBezTo>
                  <a:cubicBezTo>
                    <a:pt x="32373" y="63573"/>
                    <a:pt x="19161" y="65463"/>
                    <a:pt x="19161" y="80104"/>
                  </a:cubicBezTo>
                  <a:cubicBezTo>
                    <a:pt x="19161" y="90495"/>
                    <a:pt x="27088" y="96824"/>
                    <a:pt x="41339" y="96824"/>
                  </a:cubicBezTo>
                  <a:cubicBezTo>
                    <a:pt x="51128" y="96827"/>
                    <a:pt x="60457" y="92673"/>
                    <a:pt x="67009" y="85394"/>
                  </a:cubicBezTo>
                  <a:cubicBezTo>
                    <a:pt x="72212" y="78944"/>
                    <a:pt x="74625" y="70680"/>
                    <a:pt x="73710" y="6244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9" name="Friform 58">
              <a:extLst>
                <a:ext uri="{FF2B5EF4-FFF2-40B4-BE49-F238E27FC236}">
                  <a16:creationId xmlns:a16="http://schemas.microsoft.com/office/drawing/2014/main" id="{9EAB9152-5CB7-AA48-82C4-C67BB09E65FF}"/>
                </a:ext>
              </a:extLst>
            </p:cNvPr>
            <p:cNvSpPr/>
            <p:nvPr/>
          </p:nvSpPr>
          <p:spPr>
            <a:xfrm>
              <a:off x="5632424" y="3528185"/>
              <a:ext cx="91639" cy="148705"/>
            </a:xfrm>
            <a:custGeom>
              <a:avLst/>
              <a:gdLst>
                <a:gd name="connsiteX0" fmla="*/ 91639 w 91639"/>
                <a:gd name="connsiteY0" fmla="*/ 0 h 148705"/>
                <a:gd name="connsiteX1" fmla="*/ 91639 w 91639"/>
                <a:gd name="connsiteY1" fmla="*/ 146417 h 148705"/>
                <a:gd name="connsiteX2" fmla="*/ 74935 w 91639"/>
                <a:gd name="connsiteY2" fmla="*/ 146417 h 148705"/>
                <a:gd name="connsiteX3" fmla="*/ 74935 w 91639"/>
                <a:gd name="connsiteY3" fmla="*/ 132909 h 148705"/>
                <a:gd name="connsiteX4" fmla="*/ 45584 w 91639"/>
                <a:gd name="connsiteY4" fmla="*/ 148684 h 148705"/>
                <a:gd name="connsiteX5" fmla="*/ 0 w 91639"/>
                <a:gd name="connsiteY5" fmla="*/ 92951 h 148705"/>
                <a:gd name="connsiteX6" fmla="*/ 45395 w 91639"/>
                <a:gd name="connsiteY6" fmla="*/ 38352 h 148705"/>
                <a:gd name="connsiteX7" fmla="*/ 73708 w 91639"/>
                <a:gd name="connsiteY7" fmla="*/ 52805 h 148705"/>
                <a:gd name="connsiteX8" fmla="*/ 73708 w 91639"/>
                <a:gd name="connsiteY8" fmla="*/ 0 h 148705"/>
                <a:gd name="connsiteX9" fmla="*/ 18309 w 91639"/>
                <a:gd name="connsiteY9" fmla="*/ 93613 h 148705"/>
                <a:gd name="connsiteX10" fmla="*/ 47282 w 91639"/>
                <a:gd name="connsiteY10" fmla="*/ 133948 h 148705"/>
                <a:gd name="connsiteX11" fmla="*/ 75595 w 91639"/>
                <a:gd name="connsiteY11" fmla="*/ 95219 h 148705"/>
                <a:gd name="connsiteX12" fmla="*/ 46716 w 91639"/>
                <a:gd name="connsiteY12" fmla="*/ 52994 h 148705"/>
                <a:gd name="connsiteX13" fmla="*/ 18309 w 91639"/>
                <a:gd name="connsiteY13" fmla="*/ 93613 h 14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39" h="148705">
                  <a:moveTo>
                    <a:pt x="91639" y="0"/>
                  </a:moveTo>
                  <a:lnTo>
                    <a:pt x="91639" y="146417"/>
                  </a:lnTo>
                  <a:lnTo>
                    <a:pt x="74935" y="146417"/>
                  </a:lnTo>
                  <a:lnTo>
                    <a:pt x="74935" y="132909"/>
                  </a:lnTo>
                  <a:cubicBezTo>
                    <a:pt x="68711" y="143083"/>
                    <a:pt x="57494" y="149111"/>
                    <a:pt x="45584" y="148684"/>
                  </a:cubicBezTo>
                  <a:cubicBezTo>
                    <a:pt x="19913" y="148684"/>
                    <a:pt x="0" y="127430"/>
                    <a:pt x="0" y="92951"/>
                  </a:cubicBezTo>
                  <a:cubicBezTo>
                    <a:pt x="0" y="58473"/>
                    <a:pt x="17931" y="38352"/>
                    <a:pt x="45395" y="38352"/>
                  </a:cubicBezTo>
                  <a:cubicBezTo>
                    <a:pt x="56595" y="38373"/>
                    <a:pt x="67114" y="43742"/>
                    <a:pt x="73708" y="52805"/>
                  </a:cubicBezTo>
                  <a:lnTo>
                    <a:pt x="73708" y="0"/>
                  </a:lnTo>
                  <a:close/>
                  <a:moveTo>
                    <a:pt x="18309" y="93613"/>
                  </a:moveTo>
                  <a:cubicBezTo>
                    <a:pt x="18309" y="120535"/>
                    <a:pt x="31522" y="133948"/>
                    <a:pt x="47282" y="133948"/>
                  </a:cubicBezTo>
                  <a:cubicBezTo>
                    <a:pt x="63043" y="133948"/>
                    <a:pt x="75595" y="121101"/>
                    <a:pt x="75595" y="95219"/>
                  </a:cubicBezTo>
                  <a:cubicBezTo>
                    <a:pt x="75595" y="69336"/>
                    <a:pt x="66158" y="52994"/>
                    <a:pt x="46716" y="52994"/>
                  </a:cubicBezTo>
                  <a:cubicBezTo>
                    <a:pt x="27275" y="52994"/>
                    <a:pt x="18309" y="68297"/>
                    <a:pt x="18309" y="93613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0" name="Friform 59">
              <a:extLst>
                <a:ext uri="{FF2B5EF4-FFF2-40B4-BE49-F238E27FC236}">
                  <a16:creationId xmlns:a16="http://schemas.microsoft.com/office/drawing/2014/main" id="{3BA3C688-DA2C-F04C-A8F6-0FF5114640BD}"/>
                </a:ext>
              </a:extLst>
            </p:cNvPr>
            <p:cNvSpPr/>
            <p:nvPr/>
          </p:nvSpPr>
          <p:spPr>
            <a:xfrm>
              <a:off x="5752470" y="3528185"/>
              <a:ext cx="17931" cy="146417"/>
            </a:xfrm>
            <a:custGeom>
              <a:avLst/>
              <a:gdLst>
                <a:gd name="connsiteX0" fmla="*/ 17931 w 17931"/>
                <a:gd name="connsiteY0" fmla="*/ 20782 h 146417"/>
                <a:gd name="connsiteX1" fmla="*/ 0 w 17931"/>
                <a:gd name="connsiteY1" fmla="*/ 20782 h 146417"/>
                <a:gd name="connsiteX2" fmla="*/ 0 w 17931"/>
                <a:gd name="connsiteY2" fmla="*/ 0 h 146417"/>
                <a:gd name="connsiteX3" fmla="*/ 17931 w 17931"/>
                <a:gd name="connsiteY3" fmla="*/ 0 h 146417"/>
                <a:gd name="connsiteX4" fmla="*/ 17931 w 17931"/>
                <a:gd name="connsiteY4" fmla="*/ 146417 h 146417"/>
                <a:gd name="connsiteX5" fmla="*/ 0 w 17931"/>
                <a:gd name="connsiteY5" fmla="*/ 146417 h 146417"/>
                <a:gd name="connsiteX6" fmla="*/ 0 w 17931"/>
                <a:gd name="connsiteY6" fmla="*/ 40808 h 146417"/>
                <a:gd name="connsiteX7" fmla="*/ 17931 w 17931"/>
                <a:gd name="connsiteY7" fmla="*/ 40808 h 14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1" h="146417">
                  <a:moveTo>
                    <a:pt x="17931" y="20782"/>
                  </a:moveTo>
                  <a:lnTo>
                    <a:pt x="0" y="20782"/>
                  </a:lnTo>
                  <a:lnTo>
                    <a:pt x="0" y="0"/>
                  </a:lnTo>
                  <a:lnTo>
                    <a:pt x="17931" y="0"/>
                  </a:lnTo>
                  <a:close/>
                  <a:moveTo>
                    <a:pt x="17931" y="146417"/>
                  </a:moveTo>
                  <a:lnTo>
                    <a:pt x="0" y="146417"/>
                  </a:lnTo>
                  <a:lnTo>
                    <a:pt x="0" y="40808"/>
                  </a:lnTo>
                  <a:lnTo>
                    <a:pt x="17931" y="40808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1" name="Friform 60">
              <a:extLst>
                <a:ext uri="{FF2B5EF4-FFF2-40B4-BE49-F238E27FC236}">
                  <a16:creationId xmlns:a16="http://schemas.microsoft.com/office/drawing/2014/main" id="{8E68C60F-6068-6C4B-8654-01D4F223377B}"/>
                </a:ext>
              </a:extLst>
            </p:cNvPr>
            <p:cNvSpPr/>
            <p:nvPr/>
          </p:nvSpPr>
          <p:spPr>
            <a:xfrm>
              <a:off x="5785219" y="3526107"/>
              <a:ext cx="61722" cy="148495"/>
            </a:xfrm>
            <a:custGeom>
              <a:avLst/>
              <a:gdLst>
                <a:gd name="connsiteX0" fmla="*/ 45395 w 61722"/>
                <a:gd name="connsiteY0" fmla="*/ 0 h 148495"/>
                <a:gd name="connsiteX1" fmla="*/ 61722 w 61722"/>
                <a:gd name="connsiteY1" fmla="*/ 1889 h 148495"/>
                <a:gd name="connsiteX2" fmla="*/ 59079 w 61722"/>
                <a:gd name="connsiteY2" fmla="*/ 17570 h 148495"/>
                <a:gd name="connsiteX3" fmla="*/ 48415 w 61722"/>
                <a:gd name="connsiteY3" fmla="*/ 16531 h 148495"/>
                <a:gd name="connsiteX4" fmla="*/ 33787 w 61722"/>
                <a:gd name="connsiteY4" fmla="*/ 32023 h 148495"/>
                <a:gd name="connsiteX5" fmla="*/ 33787 w 61722"/>
                <a:gd name="connsiteY5" fmla="*/ 42886 h 148495"/>
                <a:gd name="connsiteX6" fmla="*/ 54172 w 61722"/>
                <a:gd name="connsiteY6" fmla="*/ 42886 h 148495"/>
                <a:gd name="connsiteX7" fmla="*/ 54172 w 61722"/>
                <a:gd name="connsiteY7" fmla="*/ 56300 h 148495"/>
                <a:gd name="connsiteX8" fmla="*/ 33787 w 61722"/>
                <a:gd name="connsiteY8" fmla="*/ 56300 h 148495"/>
                <a:gd name="connsiteX9" fmla="*/ 33787 w 61722"/>
                <a:gd name="connsiteY9" fmla="*/ 148496 h 148495"/>
                <a:gd name="connsiteX10" fmla="*/ 15855 w 61722"/>
                <a:gd name="connsiteY10" fmla="*/ 148496 h 148495"/>
                <a:gd name="connsiteX11" fmla="*/ 15855 w 61722"/>
                <a:gd name="connsiteY11" fmla="*/ 56300 h 148495"/>
                <a:gd name="connsiteX12" fmla="*/ 0 w 61722"/>
                <a:gd name="connsiteY12" fmla="*/ 56300 h 148495"/>
                <a:gd name="connsiteX13" fmla="*/ 0 w 61722"/>
                <a:gd name="connsiteY13" fmla="*/ 42886 h 148495"/>
                <a:gd name="connsiteX14" fmla="*/ 15855 w 61722"/>
                <a:gd name="connsiteY14" fmla="*/ 42886 h 148495"/>
                <a:gd name="connsiteX15" fmla="*/ 15855 w 61722"/>
                <a:gd name="connsiteY15" fmla="*/ 30417 h 148495"/>
                <a:gd name="connsiteX16" fmla="*/ 45395 w 61722"/>
                <a:gd name="connsiteY16" fmla="*/ 0 h 1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722" h="148495">
                  <a:moveTo>
                    <a:pt x="45395" y="0"/>
                  </a:moveTo>
                  <a:cubicBezTo>
                    <a:pt x="50885" y="114"/>
                    <a:pt x="56351" y="747"/>
                    <a:pt x="61722" y="1889"/>
                  </a:cubicBezTo>
                  <a:lnTo>
                    <a:pt x="59079" y="17570"/>
                  </a:lnTo>
                  <a:cubicBezTo>
                    <a:pt x="55561" y="16915"/>
                    <a:pt x="51993" y="16568"/>
                    <a:pt x="48415" y="16531"/>
                  </a:cubicBezTo>
                  <a:cubicBezTo>
                    <a:pt x="38034" y="16531"/>
                    <a:pt x="33787" y="20404"/>
                    <a:pt x="33787" y="32023"/>
                  </a:cubicBezTo>
                  <a:lnTo>
                    <a:pt x="33787" y="42886"/>
                  </a:lnTo>
                  <a:lnTo>
                    <a:pt x="54172" y="42886"/>
                  </a:lnTo>
                  <a:lnTo>
                    <a:pt x="54172" y="56300"/>
                  </a:lnTo>
                  <a:lnTo>
                    <a:pt x="33787" y="56300"/>
                  </a:lnTo>
                  <a:lnTo>
                    <a:pt x="33787" y="148496"/>
                  </a:lnTo>
                  <a:lnTo>
                    <a:pt x="15855" y="148496"/>
                  </a:lnTo>
                  <a:lnTo>
                    <a:pt x="15855" y="56300"/>
                  </a:lnTo>
                  <a:lnTo>
                    <a:pt x="0" y="56300"/>
                  </a:lnTo>
                  <a:lnTo>
                    <a:pt x="0" y="42886"/>
                  </a:lnTo>
                  <a:lnTo>
                    <a:pt x="15855" y="42886"/>
                  </a:lnTo>
                  <a:lnTo>
                    <a:pt x="15855" y="30417"/>
                  </a:lnTo>
                  <a:cubicBezTo>
                    <a:pt x="15855" y="8029"/>
                    <a:pt x="26237" y="0"/>
                    <a:pt x="45395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2" name="Friform 61">
              <a:extLst>
                <a:ext uri="{FF2B5EF4-FFF2-40B4-BE49-F238E27FC236}">
                  <a16:creationId xmlns:a16="http://schemas.microsoft.com/office/drawing/2014/main" id="{EC818928-D433-4849-BBDD-DF9C4C65D208}"/>
                </a:ext>
              </a:extLst>
            </p:cNvPr>
            <p:cNvSpPr/>
            <p:nvPr/>
          </p:nvSpPr>
          <p:spPr>
            <a:xfrm>
              <a:off x="5838164" y="3526107"/>
              <a:ext cx="61816" cy="148495"/>
            </a:xfrm>
            <a:custGeom>
              <a:avLst/>
              <a:gdLst>
                <a:gd name="connsiteX0" fmla="*/ 45489 w 61816"/>
                <a:gd name="connsiteY0" fmla="*/ 0 h 148495"/>
                <a:gd name="connsiteX1" fmla="*/ 61816 w 61816"/>
                <a:gd name="connsiteY1" fmla="*/ 1889 h 148495"/>
                <a:gd name="connsiteX2" fmla="*/ 59174 w 61816"/>
                <a:gd name="connsiteY2" fmla="*/ 17570 h 148495"/>
                <a:gd name="connsiteX3" fmla="*/ 48604 w 61816"/>
                <a:gd name="connsiteY3" fmla="*/ 16531 h 148495"/>
                <a:gd name="connsiteX4" fmla="*/ 33881 w 61816"/>
                <a:gd name="connsiteY4" fmla="*/ 32023 h 148495"/>
                <a:gd name="connsiteX5" fmla="*/ 33881 w 61816"/>
                <a:gd name="connsiteY5" fmla="*/ 42886 h 148495"/>
                <a:gd name="connsiteX6" fmla="*/ 54266 w 61816"/>
                <a:gd name="connsiteY6" fmla="*/ 42886 h 148495"/>
                <a:gd name="connsiteX7" fmla="*/ 54266 w 61816"/>
                <a:gd name="connsiteY7" fmla="*/ 56300 h 148495"/>
                <a:gd name="connsiteX8" fmla="*/ 33787 w 61816"/>
                <a:gd name="connsiteY8" fmla="*/ 56300 h 148495"/>
                <a:gd name="connsiteX9" fmla="*/ 33787 w 61816"/>
                <a:gd name="connsiteY9" fmla="*/ 148496 h 148495"/>
                <a:gd name="connsiteX10" fmla="*/ 15855 w 61816"/>
                <a:gd name="connsiteY10" fmla="*/ 148496 h 148495"/>
                <a:gd name="connsiteX11" fmla="*/ 15855 w 61816"/>
                <a:gd name="connsiteY11" fmla="*/ 56300 h 148495"/>
                <a:gd name="connsiteX12" fmla="*/ 0 w 61816"/>
                <a:gd name="connsiteY12" fmla="*/ 56300 h 148495"/>
                <a:gd name="connsiteX13" fmla="*/ 0 w 61816"/>
                <a:gd name="connsiteY13" fmla="*/ 42886 h 148495"/>
                <a:gd name="connsiteX14" fmla="*/ 15855 w 61816"/>
                <a:gd name="connsiteY14" fmla="*/ 42886 h 148495"/>
                <a:gd name="connsiteX15" fmla="*/ 15855 w 61816"/>
                <a:gd name="connsiteY15" fmla="*/ 30417 h 148495"/>
                <a:gd name="connsiteX16" fmla="*/ 45489 w 61816"/>
                <a:gd name="connsiteY16" fmla="*/ 0 h 1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816" h="148495">
                  <a:moveTo>
                    <a:pt x="45489" y="0"/>
                  </a:moveTo>
                  <a:cubicBezTo>
                    <a:pt x="50979" y="114"/>
                    <a:pt x="56445" y="747"/>
                    <a:pt x="61816" y="1889"/>
                  </a:cubicBezTo>
                  <a:lnTo>
                    <a:pt x="59174" y="17570"/>
                  </a:lnTo>
                  <a:cubicBezTo>
                    <a:pt x="55688" y="16915"/>
                    <a:pt x="52150" y="16568"/>
                    <a:pt x="48604" y="16531"/>
                  </a:cubicBezTo>
                  <a:cubicBezTo>
                    <a:pt x="38128" y="16531"/>
                    <a:pt x="33881" y="20404"/>
                    <a:pt x="33881" y="32023"/>
                  </a:cubicBezTo>
                  <a:lnTo>
                    <a:pt x="33881" y="42886"/>
                  </a:lnTo>
                  <a:lnTo>
                    <a:pt x="54266" y="42886"/>
                  </a:lnTo>
                  <a:lnTo>
                    <a:pt x="54266" y="56300"/>
                  </a:lnTo>
                  <a:lnTo>
                    <a:pt x="33787" y="56300"/>
                  </a:lnTo>
                  <a:lnTo>
                    <a:pt x="33787" y="148496"/>
                  </a:lnTo>
                  <a:lnTo>
                    <a:pt x="15855" y="148496"/>
                  </a:lnTo>
                  <a:lnTo>
                    <a:pt x="15855" y="56300"/>
                  </a:lnTo>
                  <a:lnTo>
                    <a:pt x="0" y="56300"/>
                  </a:lnTo>
                  <a:lnTo>
                    <a:pt x="0" y="42886"/>
                  </a:lnTo>
                  <a:lnTo>
                    <a:pt x="15855" y="42886"/>
                  </a:lnTo>
                  <a:lnTo>
                    <a:pt x="15855" y="30417"/>
                  </a:lnTo>
                  <a:cubicBezTo>
                    <a:pt x="15855" y="8029"/>
                    <a:pt x="26614" y="0"/>
                    <a:pt x="45489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3" name="Friform 62">
              <a:extLst>
                <a:ext uri="{FF2B5EF4-FFF2-40B4-BE49-F238E27FC236}">
                  <a16:creationId xmlns:a16="http://schemas.microsoft.com/office/drawing/2014/main" id="{ACEBAE70-D744-4B47-A6DE-014D341D4C88}"/>
                </a:ext>
              </a:extLst>
            </p:cNvPr>
            <p:cNvSpPr/>
            <p:nvPr/>
          </p:nvSpPr>
          <p:spPr>
            <a:xfrm>
              <a:off x="5901490" y="3566537"/>
              <a:ext cx="97018" cy="110393"/>
            </a:xfrm>
            <a:custGeom>
              <a:avLst/>
              <a:gdLst>
                <a:gd name="connsiteX0" fmla="*/ 48887 w 97018"/>
                <a:gd name="connsiteY0" fmla="*/ 0 h 110393"/>
                <a:gd name="connsiteX1" fmla="*/ 97019 w 97018"/>
                <a:gd name="connsiteY1" fmla="*/ 54033 h 110393"/>
                <a:gd name="connsiteX2" fmla="*/ 97019 w 97018"/>
                <a:gd name="connsiteY2" fmla="*/ 59700 h 110393"/>
                <a:gd name="connsiteX3" fmla="*/ 18120 w 97018"/>
                <a:gd name="connsiteY3" fmla="*/ 59700 h 110393"/>
                <a:gd name="connsiteX4" fmla="*/ 50114 w 97018"/>
                <a:gd name="connsiteY4" fmla="*/ 95596 h 110393"/>
                <a:gd name="connsiteX5" fmla="*/ 77860 w 97018"/>
                <a:gd name="connsiteY5" fmla="*/ 73964 h 110393"/>
                <a:gd name="connsiteX6" fmla="*/ 96736 w 97018"/>
                <a:gd name="connsiteY6" fmla="*/ 76231 h 110393"/>
                <a:gd name="connsiteX7" fmla="*/ 51341 w 97018"/>
                <a:gd name="connsiteY7" fmla="*/ 110333 h 110393"/>
                <a:gd name="connsiteX8" fmla="*/ 0 w 97018"/>
                <a:gd name="connsiteY8" fmla="*/ 56016 h 110393"/>
                <a:gd name="connsiteX9" fmla="*/ 48887 w 97018"/>
                <a:gd name="connsiteY9" fmla="*/ 0 h 110393"/>
                <a:gd name="connsiteX10" fmla="*/ 19158 w 97018"/>
                <a:gd name="connsiteY10" fmla="*/ 44870 h 110393"/>
                <a:gd name="connsiteX11" fmla="*/ 78049 w 97018"/>
                <a:gd name="connsiteY11" fmla="*/ 44870 h 110393"/>
                <a:gd name="connsiteX12" fmla="*/ 51702 w 97018"/>
                <a:gd name="connsiteY12" fmla="*/ 14691 h 110393"/>
                <a:gd name="connsiteX13" fmla="*/ 48887 w 97018"/>
                <a:gd name="connsiteY13" fmla="*/ 14642 h 110393"/>
                <a:gd name="connsiteX14" fmla="*/ 19158 w 97018"/>
                <a:gd name="connsiteY14" fmla="*/ 44870 h 1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18" h="110393">
                  <a:moveTo>
                    <a:pt x="48887" y="0"/>
                  </a:moveTo>
                  <a:cubicBezTo>
                    <a:pt x="80692" y="0"/>
                    <a:pt x="97019" y="24655"/>
                    <a:pt x="97019" y="54033"/>
                  </a:cubicBezTo>
                  <a:lnTo>
                    <a:pt x="97019" y="59700"/>
                  </a:lnTo>
                  <a:lnTo>
                    <a:pt x="18120" y="59700"/>
                  </a:lnTo>
                  <a:cubicBezTo>
                    <a:pt x="19347" y="82749"/>
                    <a:pt x="32182" y="95596"/>
                    <a:pt x="50114" y="95596"/>
                  </a:cubicBezTo>
                  <a:cubicBezTo>
                    <a:pt x="63258" y="95707"/>
                    <a:pt x="74750" y="86748"/>
                    <a:pt x="77860" y="73964"/>
                  </a:cubicBezTo>
                  <a:lnTo>
                    <a:pt x="96736" y="76231"/>
                  </a:lnTo>
                  <a:cubicBezTo>
                    <a:pt x="91835" y="97091"/>
                    <a:pt x="72721" y="111450"/>
                    <a:pt x="51341" y="110333"/>
                  </a:cubicBezTo>
                  <a:cubicBezTo>
                    <a:pt x="18875" y="110333"/>
                    <a:pt x="0" y="90306"/>
                    <a:pt x="0" y="56016"/>
                  </a:cubicBezTo>
                  <a:cubicBezTo>
                    <a:pt x="0" y="21726"/>
                    <a:pt x="18970" y="0"/>
                    <a:pt x="48887" y="0"/>
                  </a:cubicBezTo>
                  <a:close/>
                  <a:moveTo>
                    <a:pt x="19158" y="44870"/>
                  </a:moveTo>
                  <a:lnTo>
                    <a:pt x="78049" y="44870"/>
                  </a:lnTo>
                  <a:cubicBezTo>
                    <a:pt x="79100" y="29254"/>
                    <a:pt x="67304" y="15742"/>
                    <a:pt x="51702" y="14691"/>
                  </a:cubicBezTo>
                  <a:cubicBezTo>
                    <a:pt x="50765" y="14628"/>
                    <a:pt x="49826" y="14611"/>
                    <a:pt x="48887" y="14642"/>
                  </a:cubicBezTo>
                  <a:cubicBezTo>
                    <a:pt x="32371" y="14849"/>
                    <a:pt x="19105" y="28337"/>
                    <a:pt x="19158" y="4487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iform 63">
              <a:extLst>
                <a:ext uri="{FF2B5EF4-FFF2-40B4-BE49-F238E27FC236}">
                  <a16:creationId xmlns:a16="http://schemas.microsoft.com/office/drawing/2014/main" id="{72951925-7633-A64C-AECE-521DFCB2AD6D}"/>
                </a:ext>
              </a:extLst>
            </p:cNvPr>
            <p:cNvSpPr/>
            <p:nvPr/>
          </p:nvSpPr>
          <p:spPr>
            <a:xfrm>
              <a:off x="6019460" y="3566537"/>
              <a:ext cx="57380" cy="108254"/>
            </a:xfrm>
            <a:custGeom>
              <a:avLst/>
              <a:gdLst>
                <a:gd name="connsiteX0" fmla="*/ 39260 w 57380"/>
                <a:gd name="connsiteY0" fmla="*/ 0 h 108254"/>
                <a:gd name="connsiteX1" fmla="*/ 57381 w 57380"/>
                <a:gd name="connsiteY1" fmla="*/ 5668 h 108254"/>
                <a:gd name="connsiteX2" fmla="*/ 51341 w 57380"/>
                <a:gd name="connsiteY2" fmla="*/ 22199 h 108254"/>
                <a:gd name="connsiteX3" fmla="*/ 37656 w 57380"/>
                <a:gd name="connsiteY3" fmla="*/ 18326 h 108254"/>
                <a:gd name="connsiteX4" fmla="*/ 17931 w 57380"/>
                <a:gd name="connsiteY4" fmla="*/ 51577 h 108254"/>
                <a:gd name="connsiteX5" fmla="*/ 17931 w 57380"/>
                <a:gd name="connsiteY5" fmla="*/ 108254 h 108254"/>
                <a:gd name="connsiteX6" fmla="*/ 0 w 57380"/>
                <a:gd name="connsiteY6" fmla="*/ 108254 h 108254"/>
                <a:gd name="connsiteX7" fmla="*/ 0 w 57380"/>
                <a:gd name="connsiteY7" fmla="*/ 2456 h 108254"/>
                <a:gd name="connsiteX8" fmla="*/ 16044 w 57380"/>
                <a:gd name="connsiteY8" fmla="*/ 2456 h 108254"/>
                <a:gd name="connsiteX9" fmla="*/ 16044 w 57380"/>
                <a:gd name="connsiteY9" fmla="*/ 18326 h 108254"/>
                <a:gd name="connsiteX10" fmla="*/ 39260 w 57380"/>
                <a:gd name="connsiteY10" fmla="*/ 0 h 10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80" h="108254">
                  <a:moveTo>
                    <a:pt x="39260" y="0"/>
                  </a:moveTo>
                  <a:cubicBezTo>
                    <a:pt x="45717" y="122"/>
                    <a:pt x="52004" y="2089"/>
                    <a:pt x="57381" y="5668"/>
                  </a:cubicBezTo>
                  <a:lnTo>
                    <a:pt x="51341" y="22199"/>
                  </a:lnTo>
                  <a:cubicBezTo>
                    <a:pt x="47218" y="19680"/>
                    <a:pt x="42485" y="18341"/>
                    <a:pt x="37656" y="18326"/>
                  </a:cubicBezTo>
                  <a:cubicBezTo>
                    <a:pt x="19536" y="18326"/>
                    <a:pt x="17931" y="42225"/>
                    <a:pt x="17931" y="51577"/>
                  </a:cubicBezTo>
                  <a:lnTo>
                    <a:pt x="17931" y="108254"/>
                  </a:lnTo>
                  <a:lnTo>
                    <a:pt x="0" y="108254"/>
                  </a:lnTo>
                  <a:lnTo>
                    <a:pt x="0" y="2456"/>
                  </a:lnTo>
                  <a:lnTo>
                    <a:pt x="16044" y="2456"/>
                  </a:lnTo>
                  <a:lnTo>
                    <a:pt x="16044" y="18326"/>
                  </a:lnTo>
                  <a:cubicBezTo>
                    <a:pt x="21801" y="8124"/>
                    <a:pt x="27275" y="0"/>
                    <a:pt x="39260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5" name="Friform 64">
              <a:extLst>
                <a:ext uri="{FF2B5EF4-FFF2-40B4-BE49-F238E27FC236}">
                  <a16:creationId xmlns:a16="http://schemas.microsoft.com/office/drawing/2014/main" id="{7FBBBEF4-F1C3-4E49-B705-DF5DADE31877}"/>
                </a:ext>
              </a:extLst>
            </p:cNvPr>
            <p:cNvSpPr/>
            <p:nvPr/>
          </p:nvSpPr>
          <p:spPr>
            <a:xfrm>
              <a:off x="6081843" y="3566537"/>
              <a:ext cx="97679" cy="110389"/>
            </a:xfrm>
            <a:custGeom>
              <a:avLst/>
              <a:gdLst>
                <a:gd name="connsiteX0" fmla="*/ 49642 w 97679"/>
                <a:gd name="connsiteY0" fmla="*/ 0 h 110389"/>
                <a:gd name="connsiteX1" fmla="*/ 97679 w 97679"/>
                <a:gd name="connsiteY1" fmla="*/ 54033 h 110389"/>
                <a:gd name="connsiteX2" fmla="*/ 97679 w 97679"/>
                <a:gd name="connsiteY2" fmla="*/ 59700 h 110389"/>
                <a:gd name="connsiteX3" fmla="*/ 18875 w 97679"/>
                <a:gd name="connsiteY3" fmla="*/ 59700 h 110389"/>
                <a:gd name="connsiteX4" fmla="*/ 50869 w 97679"/>
                <a:gd name="connsiteY4" fmla="*/ 95596 h 110389"/>
                <a:gd name="connsiteX5" fmla="*/ 78521 w 97679"/>
                <a:gd name="connsiteY5" fmla="*/ 73964 h 110389"/>
                <a:gd name="connsiteX6" fmla="*/ 97396 w 97679"/>
                <a:gd name="connsiteY6" fmla="*/ 76231 h 110389"/>
                <a:gd name="connsiteX7" fmla="*/ 52001 w 97679"/>
                <a:gd name="connsiteY7" fmla="*/ 110333 h 110389"/>
                <a:gd name="connsiteX8" fmla="*/ 0 w 97679"/>
                <a:gd name="connsiteY8" fmla="*/ 56111 h 110389"/>
                <a:gd name="connsiteX9" fmla="*/ 49642 w 97679"/>
                <a:gd name="connsiteY9" fmla="*/ 0 h 110389"/>
                <a:gd name="connsiteX10" fmla="*/ 19913 w 97679"/>
                <a:gd name="connsiteY10" fmla="*/ 44870 h 110389"/>
                <a:gd name="connsiteX11" fmla="*/ 78804 w 97679"/>
                <a:gd name="connsiteY11" fmla="*/ 44870 h 110389"/>
                <a:gd name="connsiteX12" fmla="*/ 52457 w 97679"/>
                <a:gd name="connsiteY12" fmla="*/ 14691 h 110389"/>
                <a:gd name="connsiteX13" fmla="*/ 49642 w 97679"/>
                <a:gd name="connsiteY13" fmla="*/ 14642 h 110389"/>
                <a:gd name="connsiteX14" fmla="*/ 19913 w 97679"/>
                <a:gd name="connsiteY14" fmla="*/ 44870 h 11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679" h="110389">
                  <a:moveTo>
                    <a:pt x="49642" y="0"/>
                  </a:moveTo>
                  <a:cubicBezTo>
                    <a:pt x="81447" y="0"/>
                    <a:pt x="97679" y="24655"/>
                    <a:pt x="97679" y="54033"/>
                  </a:cubicBezTo>
                  <a:lnTo>
                    <a:pt x="97679" y="59700"/>
                  </a:lnTo>
                  <a:lnTo>
                    <a:pt x="18875" y="59700"/>
                  </a:lnTo>
                  <a:cubicBezTo>
                    <a:pt x="20102" y="82749"/>
                    <a:pt x="32937" y="95596"/>
                    <a:pt x="50869" y="95596"/>
                  </a:cubicBezTo>
                  <a:cubicBezTo>
                    <a:pt x="64063" y="95915"/>
                    <a:pt x="75642" y="86856"/>
                    <a:pt x="78521" y="73964"/>
                  </a:cubicBezTo>
                  <a:lnTo>
                    <a:pt x="97396" y="76231"/>
                  </a:lnTo>
                  <a:cubicBezTo>
                    <a:pt x="92461" y="97069"/>
                    <a:pt x="73369" y="111411"/>
                    <a:pt x="52001" y="110333"/>
                  </a:cubicBezTo>
                  <a:cubicBezTo>
                    <a:pt x="18875" y="110333"/>
                    <a:pt x="0" y="90306"/>
                    <a:pt x="0" y="56111"/>
                  </a:cubicBezTo>
                  <a:cubicBezTo>
                    <a:pt x="0" y="21915"/>
                    <a:pt x="19725" y="0"/>
                    <a:pt x="49642" y="0"/>
                  </a:cubicBezTo>
                  <a:close/>
                  <a:moveTo>
                    <a:pt x="19913" y="44870"/>
                  </a:moveTo>
                  <a:lnTo>
                    <a:pt x="78804" y="44870"/>
                  </a:lnTo>
                  <a:cubicBezTo>
                    <a:pt x="79854" y="29254"/>
                    <a:pt x="68058" y="15742"/>
                    <a:pt x="52457" y="14691"/>
                  </a:cubicBezTo>
                  <a:cubicBezTo>
                    <a:pt x="51520" y="14628"/>
                    <a:pt x="50581" y="14611"/>
                    <a:pt x="49642" y="14642"/>
                  </a:cubicBezTo>
                  <a:cubicBezTo>
                    <a:pt x="33125" y="14849"/>
                    <a:pt x="19861" y="28337"/>
                    <a:pt x="19913" y="4487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6" name="Friform 65">
              <a:extLst>
                <a:ext uri="{FF2B5EF4-FFF2-40B4-BE49-F238E27FC236}">
                  <a16:creationId xmlns:a16="http://schemas.microsoft.com/office/drawing/2014/main" id="{A7B891EB-7035-7C40-92E1-1E00F21B3D3B}"/>
                </a:ext>
              </a:extLst>
            </p:cNvPr>
            <p:cNvSpPr/>
            <p:nvPr/>
          </p:nvSpPr>
          <p:spPr>
            <a:xfrm>
              <a:off x="6201323" y="3566452"/>
              <a:ext cx="104285" cy="108151"/>
            </a:xfrm>
            <a:custGeom>
              <a:avLst/>
              <a:gdLst>
                <a:gd name="connsiteX0" fmla="*/ 49736 w 104285"/>
                <a:gd name="connsiteY0" fmla="*/ 86 h 108151"/>
                <a:gd name="connsiteX1" fmla="*/ 81541 w 104285"/>
                <a:gd name="connsiteY1" fmla="*/ 15955 h 108151"/>
                <a:gd name="connsiteX2" fmla="*/ 85977 w 104285"/>
                <a:gd name="connsiteY2" fmla="*/ 39665 h 108151"/>
                <a:gd name="connsiteX3" fmla="*/ 85977 w 104285"/>
                <a:gd name="connsiteY3" fmla="*/ 93982 h 108151"/>
                <a:gd name="connsiteX4" fmla="*/ 104286 w 104285"/>
                <a:gd name="connsiteY4" fmla="*/ 93982 h 108151"/>
                <a:gd name="connsiteX5" fmla="*/ 104286 w 104285"/>
                <a:gd name="connsiteY5" fmla="*/ 108151 h 108151"/>
                <a:gd name="connsiteX6" fmla="*/ 68045 w 104285"/>
                <a:gd name="connsiteY6" fmla="*/ 108151 h 108151"/>
                <a:gd name="connsiteX7" fmla="*/ 68045 w 104285"/>
                <a:gd name="connsiteY7" fmla="*/ 42877 h 108151"/>
                <a:gd name="connsiteX8" fmla="*/ 45867 w 104285"/>
                <a:gd name="connsiteY8" fmla="*/ 15577 h 108151"/>
                <a:gd name="connsiteX9" fmla="*/ 20385 w 104285"/>
                <a:gd name="connsiteY9" fmla="*/ 31447 h 108151"/>
                <a:gd name="connsiteX10" fmla="*/ 17931 w 104285"/>
                <a:gd name="connsiteY10" fmla="*/ 49017 h 108151"/>
                <a:gd name="connsiteX11" fmla="*/ 17931 w 104285"/>
                <a:gd name="connsiteY11" fmla="*/ 108151 h 108151"/>
                <a:gd name="connsiteX12" fmla="*/ 0 w 104285"/>
                <a:gd name="connsiteY12" fmla="*/ 108151 h 108151"/>
                <a:gd name="connsiteX13" fmla="*/ 0 w 104285"/>
                <a:gd name="connsiteY13" fmla="*/ 2542 h 108151"/>
                <a:gd name="connsiteX14" fmla="*/ 16138 w 104285"/>
                <a:gd name="connsiteY14" fmla="*/ 2542 h 108151"/>
                <a:gd name="connsiteX15" fmla="*/ 16138 w 104285"/>
                <a:gd name="connsiteY15" fmla="*/ 17372 h 108151"/>
                <a:gd name="connsiteX16" fmla="*/ 49736 w 104285"/>
                <a:gd name="connsiteY16" fmla="*/ 86 h 1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285" h="108151">
                  <a:moveTo>
                    <a:pt x="49736" y="86"/>
                  </a:moveTo>
                  <a:cubicBezTo>
                    <a:pt x="62432" y="-802"/>
                    <a:pt x="74609" y="5273"/>
                    <a:pt x="81541" y="15955"/>
                  </a:cubicBezTo>
                  <a:cubicBezTo>
                    <a:pt x="85045" y="23341"/>
                    <a:pt x="86573" y="31511"/>
                    <a:pt x="85977" y="39665"/>
                  </a:cubicBezTo>
                  <a:lnTo>
                    <a:pt x="85977" y="93982"/>
                  </a:lnTo>
                  <a:lnTo>
                    <a:pt x="104286" y="93982"/>
                  </a:lnTo>
                  <a:lnTo>
                    <a:pt x="104286" y="108151"/>
                  </a:lnTo>
                  <a:lnTo>
                    <a:pt x="68045" y="108151"/>
                  </a:lnTo>
                  <a:lnTo>
                    <a:pt x="68045" y="42877"/>
                  </a:lnTo>
                  <a:cubicBezTo>
                    <a:pt x="68045" y="24929"/>
                    <a:pt x="60967" y="15577"/>
                    <a:pt x="45867" y="15577"/>
                  </a:cubicBezTo>
                  <a:cubicBezTo>
                    <a:pt x="34905" y="15058"/>
                    <a:pt x="24762" y="21375"/>
                    <a:pt x="20385" y="31447"/>
                  </a:cubicBezTo>
                  <a:cubicBezTo>
                    <a:pt x="18531" y="37111"/>
                    <a:pt x="17700" y="43061"/>
                    <a:pt x="17931" y="49017"/>
                  </a:cubicBezTo>
                  <a:lnTo>
                    <a:pt x="17931" y="108151"/>
                  </a:lnTo>
                  <a:lnTo>
                    <a:pt x="0" y="108151"/>
                  </a:lnTo>
                  <a:lnTo>
                    <a:pt x="0" y="2542"/>
                  </a:lnTo>
                  <a:lnTo>
                    <a:pt x="16138" y="2542"/>
                  </a:lnTo>
                  <a:lnTo>
                    <a:pt x="16138" y="17372"/>
                  </a:lnTo>
                  <a:cubicBezTo>
                    <a:pt x="23575" y="6158"/>
                    <a:pt x="36297" y="-388"/>
                    <a:pt x="49736" y="86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7" name="Friform 66">
              <a:extLst>
                <a:ext uri="{FF2B5EF4-FFF2-40B4-BE49-F238E27FC236}">
                  <a16:creationId xmlns:a16="http://schemas.microsoft.com/office/drawing/2014/main" id="{A36426CE-D721-4B4E-A0FE-677CA225538F}"/>
                </a:ext>
              </a:extLst>
            </p:cNvPr>
            <p:cNvSpPr/>
            <p:nvPr/>
          </p:nvSpPr>
          <p:spPr>
            <a:xfrm>
              <a:off x="6316076" y="3566487"/>
              <a:ext cx="92119" cy="110417"/>
            </a:xfrm>
            <a:custGeom>
              <a:avLst/>
              <a:gdLst>
                <a:gd name="connsiteX0" fmla="*/ 49462 w 92119"/>
                <a:gd name="connsiteY0" fmla="*/ 50 h 110417"/>
                <a:gd name="connsiteX1" fmla="*/ 89760 w 92119"/>
                <a:gd name="connsiteY1" fmla="*/ 33490 h 110417"/>
                <a:gd name="connsiteX2" fmla="*/ 72489 w 92119"/>
                <a:gd name="connsiteY2" fmla="*/ 36135 h 110417"/>
                <a:gd name="connsiteX3" fmla="*/ 48895 w 92119"/>
                <a:gd name="connsiteY3" fmla="*/ 14692 h 110417"/>
                <a:gd name="connsiteX4" fmla="*/ 18318 w 92119"/>
                <a:gd name="connsiteY4" fmla="*/ 54650 h 110417"/>
                <a:gd name="connsiteX5" fmla="*/ 47857 w 92119"/>
                <a:gd name="connsiteY5" fmla="*/ 95647 h 110417"/>
                <a:gd name="connsiteX6" fmla="*/ 74377 w 92119"/>
                <a:gd name="connsiteY6" fmla="*/ 69386 h 110417"/>
                <a:gd name="connsiteX7" fmla="*/ 92120 w 92119"/>
                <a:gd name="connsiteY7" fmla="*/ 71559 h 110417"/>
                <a:gd name="connsiteX8" fmla="*/ 47857 w 92119"/>
                <a:gd name="connsiteY8" fmla="*/ 110383 h 110417"/>
                <a:gd name="connsiteX9" fmla="*/ 9 w 92119"/>
                <a:gd name="connsiteY9" fmla="*/ 53705 h 110417"/>
                <a:gd name="connsiteX10" fmla="*/ 49462 w 92119"/>
                <a:gd name="connsiteY10" fmla="*/ 50 h 11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119" h="110417">
                  <a:moveTo>
                    <a:pt x="49462" y="50"/>
                  </a:moveTo>
                  <a:cubicBezTo>
                    <a:pt x="69532" y="-969"/>
                    <a:pt x="87041" y="13561"/>
                    <a:pt x="89760" y="33490"/>
                  </a:cubicBezTo>
                  <a:lnTo>
                    <a:pt x="72489" y="36135"/>
                  </a:lnTo>
                  <a:cubicBezTo>
                    <a:pt x="71117" y="24073"/>
                    <a:pt x="61023" y="14899"/>
                    <a:pt x="48895" y="14692"/>
                  </a:cubicBezTo>
                  <a:cubicBezTo>
                    <a:pt x="30020" y="14692"/>
                    <a:pt x="18318" y="27917"/>
                    <a:pt x="18318" y="54650"/>
                  </a:cubicBezTo>
                  <a:cubicBezTo>
                    <a:pt x="18318" y="81383"/>
                    <a:pt x="29171" y="95647"/>
                    <a:pt x="47857" y="95647"/>
                  </a:cubicBezTo>
                  <a:cubicBezTo>
                    <a:pt x="64184" y="95647"/>
                    <a:pt x="72112" y="84878"/>
                    <a:pt x="74377" y="69386"/>
                  </a:cubicBezTo>
                  <a:lnTo>
                    <a:pt x="92120" y="71559"/>
                  </a:lnTo>
                  <a:cubicBezTo>
                    <a:pt x="90029" y="94223"/>
                    <a:pt x="70579" y="111283"/>
                    <a:pt x="47857" y="110383"/>
                  </a:cubicBezTo>
                  <a:cubicBezTo>
                    <a:pt x="17940" y="110383"/>
                    <a:pt x="9" y="89790"/>
                    <a:pt x="9" y="53705"/>
                  </a:cubicBezTo>
                  <a:cubicBezTo>
                    <a:pt x="-463" y="19793"/>
                    <a:pt x="18695" y="50"/>
                    <a:pt x="49462" y="5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8" name="Friform 67">
              <a:extLst>
                <a:ext uri="{FF2B5EF4-FFF2-40B4-BE49-F238E27FC236}">
                  <a16:creationId xmlns:a16="http://schemas.microsoft.com/office/drawing/2014/main" id="{0DAEFBCE-B8B4-1047-849F-B910355B8314}"/>
                </a:ext>
              </a:extLst>
            </p:cNvPr>
            <p:cNvSpPr/>
            <p:nvPr/>
          </p:nvSpPr>
          <p:spPr>
            <a:xfrm>
              <a:off x="6417445" y="3566537"/>
              <a:ext cx="97396" cy="110405"/>
            </a:xfrm>
            <a:custGeom>
              <a:avLst/>
              <a:gdLst>
                <a:gd name="connsiteX0" fmla="*/ 49359 w 97396"/>
                <a:gd name="connsiteY0" fmla="*/ 0 h 110405"/>
                <a:gd name="connsiteX1" fmla="*/ 97396 w 97396"/>
                <a:gd name="connsiteY1" fmla="*/ 54033 h 110405"/>
                <a:gd name="connsiteX2" fmla="*/ 97396 w 97396"/>
                <a:gd name="connsiteY2" fmla="*/ 59700 h 110405"/>
                <a:gd name="connsiteX3" fmla="*/ 18592 w 97396"/>
                <a:gd name="connsiteY3" fmla="*/ 59700 h 110405"/>
                <a:gd name="connsiteX4" fmla="*/ 50586 w 97396"/>
                <a:gd name="connsiteY4" fmla="*/ 95596 h 110405"/>
                <a:gd name="connsiteX5" fmla="*/ 78238 w 97396"/>
                <a:gd name="connsiteY5" fmla="*/ 73964 h 110405"/>
                <a:gd name="connsiteX6" fmla="*/ 97113 w 97396"/>
                <a:gd name="connsiteY6" fmla="*/ 76231 h 110405"/>
                <a:gd name="connsiteX7" fmla="*/ 51341 w 97396"/>
                <a:gd name="connsiteY7" fmla="*/ 110333 h 110405"/>
                <a:gd name="connsiteX8" fmla="*/ 0 w 97396"/>
                <a:gd name="connsiteY8" fmla="*/ 56016 h 110405"/>
                <a:gd name="connsiteX9" fmla="*/ 49359 w 97396"/>
                <a:gd name="connsiteY9" fmla="*/ 0 h 110405"/>
                <a:gd name="connsiteX10" fmla="*/ 19630 w 97396"/>
                <a:gd name="connsiteY10" fmla="*/ 44870 h 110405"/>
                <a:gd name="connsiteX11" fmla="*/ 78427 w 97396"/>
                <a:gd name="connsiteY11" fmla="*/ 44870 h 110405"/>
                <a:gd name="connsiteX12" fmla="*/ 52077 w 97396"/>
                <a:gd name="connsiteY12" fmla="*/ 14694 h 110405"/>
                <a:gd name="connsiteX13" fmla="*/ 49359 w 97396"/>
                <a:gd name="connsiteY13" fmla="*/ 14642 h 110405"/>
                <a:gd name="connsiteX14" fmla="*/ 19630 w 97396"/>
                <a:gd name="connsiteY14" fmla="*/ 44870 h 11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396" h="110405">
                  <a:moveTo>
                    <a:pt x="49359" y="0"/>
                  </a:moveTo>
                  <a:cubicBezTo>
                    <a:pt x="81069" y="0"/>
                    <a:pt x="97396" y="24655"/>
                    <a:pt x="97396" y="54033"/>
                  </a:cubicBezTo>
                  <a:lnTo>
                    <a:pt x="97396" y="59700"/>
                  </a:lnTo>
                  <a:lnTo>
                    <a:pt x="18592" y="59700"/>
                  </a:lnTo>
                  <a:cubicBezTo>
                    <a:pt x="19819" y="82749"/>
                    <a:pt x="32654" y="95596"/>
                    <a:pt x="50586" y="95596"/>
                  </a:cubicBezTo>
                  <a:cubicBezTo>
                    <a:pt x="63767" y="95877"/>
                    <a:pt x="75326" y="86835"/>
                    <a:pt x="78238" y="73964"/>
                  </a:cubicBezTo>
                  <a:lnTo>
                    <a:pt x="97113" y="76231"/>
                  </a:lnTo>
                  <a:cubicBezTo>
                    <a:pt x="92120" y="97194"/>
                    <a:pt x="72836" y="111561"/>
                    <a:pt x="51341" y="110333"/>
                  </a:cubicBezTo>
                  <a:cubicBezTo>
                    <a:pt x="18970" y="110333"/>
                    <a:pt x="0" y="90306"/>
                    <a:pt x="0" y="56016"/>
                  </a:cubicBezTo>
                  <a:cubicBezTo>
                    <a:pt x="0" y="21726"/>
                    <a:pt x="19347" y="0"/>
                    <a:pt x="49359" y="0"/>
                  </a:cubicBezTo>
                  <a:close/>
                  <a:moveTo>
                    <a:pt x="19630" y="44870"/>
                  </a:moveTo>
                  <a:lnTo>
                    <a:pt x="78427" y="44870"/>
                  </a:lnTo>
                  <a:cubicBezTo>
                    <a:pt x="79476" y="29254"/>
                    <a:pt x="67678" y="15744"/>
                    <a:pt x="52077" y="14694"/>
                  </a:cubicBezTo>
                  <a:cubicBezTo>
                    <a:pt x="51173" y="14633"/>
                    <a:pt x="50265" y="14615"/>
                    <a:pt x="49359" y="14642"/>
                  </a:cubicBezTo>
                  <a:cubicBezTo>
                    <a:pt x="32820" y="14798"/>
                    <a:pt x="19525" y="28316"/>
                    <a:pt x="19630" y="4487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Friform 68">
              <a:extLst>
                <a:ext uri="{FF2B5EF4-FFF2-40B4-BE49-F238E27FC236}">
                  <a16:creationId xmlns:a16="http://schemas.microsoft.com/office/drawing/2014/main" id="{01242BE0-D57A-C540-B2EF-656035E7EA45}"/>
                </a:ext>
              </a:extLst>
            </p:cNvPr>
            <p:cNvSpPr/>
            <p:nvPr/>
          </p:nvSpPr>
          <p:spPr>
            <a:xfrm>
              <a:off x="6540889" y="3654199"/>
              <a:ext cx="20385" cy="20404"/>
            </a:xfrm>
            <a:custGeom>
              <a:avLst/>
              <a:gdLst>
                <a:gd name="connsiteX0" fmla="*/ 20385 w 20385"/>
                <a:gd name="connsiteY0" fmla="*/ 20404 h 20404"/>
                <a:gd name="connsiteX1" fmla="*/ 0 w 20385"/>
                <a:gd name="connsiteY1" fmla="*/ 20404 h 20404"/>
                <a:gd name="connsiteX2" fmla="*/ 0 w 20385"/>
                <a:gd name="connsiteY2" fmla="*/ 0 h 20404"/>
                <a:gd name="connsiteX3" fmla="*/ 20385 w 20385"/>
                <a:gd name="connsiteY3" fmla="*/ 0 h 2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85" h="20404">
                  <a:moveTo>
                    <a:pt x="20385" y="20404"/>
                  </a:moveTo>
                  <a:lnTo>
                    <a:pt x="0" y="20404"/>
                  </a:lnTo>
                  <a:lnTo>
                    <a:pt x="0" y="0"/>
                  </a:lnTo>
                  <a:lnTo>
                    <a:pt x="20385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0" name="Friform 69">
              <a:extLst>
                <a:ext uri="{FF2B5EF4-FFF2-40B4-BE49-F238E27FC236}">
                  <a16:creationId xmlns:a16="http://schemas.microsoft.com/office/drawing/2014/main" id="{7EE3782B-AD63-1347-99AA-CA87374BD91D}"/>
                </a:ext>
              </a:extLst>
            </p:cNvPr>
            <p:cNvSpPr/>
            <p:nvPr/>
          </p:nvSpPr>
          <p:spPr>
            <a:xfrm>
              <a:off x="5629593" y="3771049"/>
              <a:ext cx="115705" cy="146039"/>
            </a:xfrm>
            <a:custGeom>
              <a:avLst/>
              <a:gdLst>
                <a:gd name="connsiteX0" fmla="*/ 115705 w 115705"/>
                <a:gd name="connsiteY0" fmla="*/ 17098 h 146039"/>
                <a:gd name="connsiteX1" fmla="*/ 67385 w 115705"/>
                <a:gd name="connsiteY1" fmla="*/ 17098 h 146039"/>
                <a:gd name="connsiteX2" fmla="*/ 67385 w 115705"/>
                <a:gd name="connsiteY2" fmla="*/ 146040 h 146039"/>
                <a:gd name="connsiteX3" fmla="*/ 48037 w 115705"/>
                <a:gd name="connsiteY3" fmla="*/ 146040 h 146039"/>
                <a:gd name="connsiteX4" fmla="*/ 48037 w 115705"/>
                <a:gd name="connsiteY4" fmla="*/ 17098 h 146039"/>
                <a:gd name="connsiteX5" fmla="*/ 0 w 115705"/>
                <a:gd name="connsiteY5" fmla="*/ 17098 h 146039"/>
                <a:gd name="connsiteX6" fmla="*/ 0 w 115705"/>
                <a:gd name="connsiteY6" fmla="*/ 0 h 146039"/>
                <a:gd name="connsiteX7" fmla="*/ 115705 w 115705"/>
                <a:gd name="connsiteY7" fmla="*/ 0 h 14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05" h="146039">
                  <a:moveTo>
                    <a:pt x="115705" y="17098"/>
                  </a:moveTo>
                  <a:lnTo>
                    <a:pt x="67385" y="17098"/>
                  </a:lnTo>
                  <a:lnTo>
                    <a:pt x="67385" y="146040"/>
                  </a:lnTo>
                  <a:lnTo>
                    <a:pt x="48037" y="146040"/>
                  </a:lnTo>
                  <a:lnTo>
                    <a:pt x="48037" y="17098"/>
                  </a:lnTo>
                  <a:lnTo>
                    <a:pt x="0" y="17098"/>
                  </a:lnTo>
                  <a:lnTo>
                    <a:pt x="0" y="0"/>
                  </a:lnTo>
                  <a:lnTo>
                    <a:pt x="115705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Friform 70">
              <a:extLst>
                <a:ext uri="{FF2B5EF4-FFF2-40B4-BE49-F238E27FC236}">
                  <a16:creationId xmlns:a16="http://schemas.microsoft.com/office/drawing/2014/main" id="{CE13E9E5-A5B8-E24A-941D-67779BECE231}"/>
                </a:ext>
              </a:extLst>
            </p:cNvPr>
            <p:cNvSpPr/>
            <p:nvPr/>
          </p:nvSpPr>
          <p:spPr>
            <a:xfrm>
              <a:off x="5733916" y="3809023"/>
              <a:ext cx="99151" cy="110257"/>
            </a:xfrm>
            <a:custGeom>
              <a:avLst/>
              <a:gdLst>
                <a:gd name="connsiteX0" fmla="*/ 49604 w 99151"/>
                <a:gd name="connsiteY0" fmla="*/ 0 h 110257"/>
                <a:gd name="connsiteX1" fmla="*/ 99152 w 99151"/>
                <a:gd name="connsiteY1" fmla="*/ 55261 h 110257"/>
                <a:gd name="connsiteX2" fmla="*/ 49604 w 99151"/>
                <a:gd name="connsiteY2" fmla="*/ 110238 h 110257"/>
                <a:gd name="connsiteX3" fmla="*/ 14968 w 99151"/>
                <a:gd name="connsiteY3" fmla="*/ 97013 h 110257"/>
                <a:gd name="connsiteX4" fmla="*/ 151 w 99151"/>
                <a:gd name="connsiteY4" fmla="*/ 55261 h 110257"/>
                <a:gd name="connsiteX5" fmla="*/ 49604 w 99151"/>
                <a:gd name="connsiteY5" fmla="*/ 0 h 110257"/>
                <a:gd name="connsiteX6" fmla="*/ 18460 w 99151"/>
                <a:gd name="connsiteY6" fmla="*/ 55261 h 110257"/>
                <a:gd name="connsiteX7" fmla="*/ 49604 w 99151"/>
                <a:gd name="connsiteY7" fmla="*/ 95596 h 110257"/>
                <a:gd name="connsiteX8" fmla="*/ 80843 w 99151"/>
                <a:gd name="connsiteY8" fmla="*/ 55261 h 110257"/>
                <a:gd name="connsiteX9" fmla="*/ 49415 w 99151"/>
                <a:gd name="connsiteY9" fmla="*/ 14642 h 110257"/>
                <a:gd name="connsiteX10" fmla="*/ 18460 w 99151"/>
                <a:gd name="connsiteY10" fmla="*/ 55261 h 11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151" h="110257">
                  <a:moveTo>
                    <a:pt x="49604" y="0"/>
                  </a:moveTo>
                  <a:cubicBezTo>
                    <a:pt x="71216" y="0"/>
                    <a:pt x="99152" y="12563"/>
                    <a:pt x="99152" y="55261"/>
                  </a:cubicBezTo>
                  <a:cubicBezTo>
                    <a:pt x="99152" y="91534"/>
                    <a:pt x="78389" y="110238"/>
                    <a:pt x="49604" y="110238"/>
                  </a:cubicBezTo>
                  <a:cubicBezTo>
                    <a:pt x="36765" y="110597"/>
                    <a:pt x="24309" y="105836"/>
                    <a:pt x="14968" y="97013"/>
                  </a:cubicBezTo>
                  <a:cubicBezTo>
                    <a:pt x="4387" y="85801"/>
                    <a:pt x="-992" y="70649"/>
                    <a:pt x="151" y="55261"/>
                  </a:cubicBezTo>
                  <a:cubicBezTo>
                    <a:pt x="151" y="18893"/>
                    <a:pt x="21103" y="0"/>
                    <a:pt x="49604" y="0"/>
                  </a:cubicBezTo>
                  <a:close/>
                  <a:moveTo>
                    <a:pt x="18460" y="55261"/>
                  </a:moveTo>
                  <a:cubicBezTo>
                    <a:pt x="18460" y="81332"/>
                    <a:pt x="31107" y="95596"/>
                    <a:pt x="49604" y="95596"/>
                  </a:cubicBezTo>
                  <a:cubicBezTo>
                    <a:pt x="68102" y="95596"/>
                    <a:pt x="80843" y="81710"/>
                    <a:pt x="80843" y="55261"/>
                  </a:cubicBezTo>
                  <a:cubicBezTo>
                    <a:pt x="80843" y="30323"/>
                    <a:pt x="69234" y="14642"/>
                    <a:pt x="49415" y="14642"/>
                  </a:cubicBezTo>
                  <a:cubicBezTo>
                    <a:pt x="31295" y="14642"/>
                    <a:pt x="18460" y="29094"/>
                    <a:pt x="18460" y="55261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2" name="Friform 71">
              <a:extLst>
                <a:ext uri="{FF2B5EF4-FFF2-40B4-BE49-F238E27FC236}">
                  <a16:creationId xmlns:a16="http://schemas.microsoft.com/office/drawing/2014/main" id="{69DCD2A7-40E3-E549-ABD5-E3BBD8ACA027}"/>
                </a:ext>
              </a:extLst>
            </p:cNvPr>
            <p:cNvSpPr/>
            <p:nvPr/>
          </p:nvSpPr>
          <p:spPr>
            <a:xfrm>
              <a:off x="5847035" y="3809022"/>
              <a:ext cx="111363" cy="151047"/>
            </a:xfrm>
            <a:custGeom>
              <a:avLst/>
              <a:gdLst>
                <a:gd name="connsiteX0" fmla="*/ 46056 w 111363"/>
                <a:gd name="connsiteY0" fmla="*/ 2 h 151047"/>
                <a:gd name="connsiteX1" fmla="*/ 76539 w 111363"/>
                <a:gd name="connsiteY1" fmla="*/ 15021 h 151047"/>
                <a:gd name="connsiteX2" fmla="*/ 76539 w 111363"/>
                <a:gd name="connsiteY2" fmla="*/ 2552 h 151047"/>
                <a:gd name="connsiteX3" fmla="*/ 111364 w 111363"/>
                <a:gd name="connsiteY3" fmla="*/ 2552 h 151047"/>
                <a:gd name="connsiteX4" fmla="*/ 111364 w 111363"/>
                <a:gd name="connsiteY4" fmla="*/ 16910 h 151047"/>
                <a:gd name="connsiteX5" fmla="*/ 93244 w 111363"/>
                <a:gd name="connsiteY5" fmla="*/ 16910 h 151047"/>
                <a:gd name="connsiteX6" fmla="*/ 93244 w 111363"/>
                <a:gd name="connsiteY6" fmla="*/ 95598 h 151047"/>
                <a:gd name="connsiteX7" fmla="*/ 87392 w 111363"/>
                <a:gd name="connsiteY7" fmla="*/ 130077 h 151047"/>
                <a:gd name="connsiteX8" fmla="*/ 45584 w 111363"/>
                <a:gd name="connsiteY8" fmla="*/ 151048 h 151047"/>
                <a:gd name="connsiteX9" fmla="*/ 3586 w 111363"/>
                <a:gd name="connsiteY9" fmla="*/ 120064 h 151047"/>
                <a:gd name="connsiteX10" fmla="*/ 3586 w 111363"/>
                <a:gd name="connsiteY10" fmla="*/ 116947 h 151047"/>
                <a:gd name="connsiteX11" fmla="*/ 20857 w 111363"/>
                <a:gd name="connsiteY11" fmla="*/ 119592 h 151047"/>
                <a:gd name="connsiteX12" fmla="*/ 20857 w 111363"/>
                <a:gd name="connsiteY12" fmla="*/ 119592 h 151047"/>
                <a:gd name="connsiteX13" fmla="*/ 46150 w 111363"/>
                <a:gd name="connsiteY13" fmla="*/ 135839 h 151047"/>
                <a:gd name="connsiteX14" fmla="*/ 69555 w 111363"/>
                <a:gd name="connsiteY14" fmla="*/ 126393 h 151047"/>
                <a:gd name="connsiteX15" fmla="*/ 74840 w 111363"/>
                <a:gd name="connsiteY15" fmla="*/ 102116 h 151047"/>
                <a:gd name="connsiteX16" fmla="*/ 74840 w 111363"/>
                <a:gd name="connsiteY16" fmla="*/ 94370 h 151047"/>
                <a:gd name="connsiteX17" fmla="*/ 46056 w 111363"/>
                <a:gd name="connsiteY17" fmla="*/ 108067 h 151047"/>
                <a:gd name="connsiteX18" fmla="*/ 0 w 111363"/>
                <a:gd name="connsiteY18" fmla="*/ 54412 h 151047"/>
                <a:gd name="connsiteX19" fmla="*/ 46056 w 111363"/>
                <a:gd name="connsiteY19" fmla="*/ 2 h 151047"/>
                <a:gd name="connsiteX20" fmla="*/ 18309 w 111363"/>
                <a:gd name="connsiteY20" fmla="*/ 53184 h 151047"/>
                <a:gd name="connsiteX21" fmla="*/ 47849 w 111363"/>
                <a:gd name="connsiteY21" fmla="*/ 93331 h 151047"/>
                <a:gd name="connsiteX22" fmla="*/ 72953 w 111363"/>
                <a:gd name="connsiteY22" fmla="*/ 75572 h 151047"/>
                <a:gd name="connsiteX23" fmla="*/ 76350 w 111363"/>
                <a:gd name="connsiteY23" fmla="*/ 54412 h 151047"/>
                <a:gd name="connsiteX24" fmla="*/ 46811 w 111363"/>
                <a:gd name="connsiteY24" fmla="*/ 14643 h 151047"/>
                <a:gd name="connsiteX25" fmla="*/ 18403 w 111363"/>
                <a:gd name="connsiteY25" fmla="*/ 53184 h 15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1363" h="151047">
                  <a:moveTo>
                    <a:pt x="46056" y="2"/>
                  </a:moveTo>
                  <a:cubicBezTo>
                    <a:pt x="58021" y="-112"/>
                    <a:pt x="69331" y="5462"/>
                    <a:pt x="76539" y="15021"/>
                  </a:cubicBezTo>
                  <a:lnTo>
                    <a:pt x="76539" y="2552"/>
                  </a:lnTo>
                  <a:lnTo>
                    <a:pt x="111364" y="2552"/>
                  </a:lnTo>
                  <a:lnTo>
                    <a:pt x="111364" y="16910"/>
                  </a:lnTo>
                  <a:lnTo>
                    <a:pt x="93244" y="16910"/>
                  </a:lnTo>
                  <a:lnTo>
                    <a:pt x="93244" y="95598"/>
                  </a:lnTo>
                  <a:cubicBezTo>
                    <a:pt x="93766" y="107378"/>
                    <a:pt x="91771" y="119129"/>
                    <a:pt x="87392" y="130077"/>
                  </a:cubicBezTo>
                  <a:cubicBezTo>
                    <a:pt x="81258" y="141696"/>
                    <a:pt x="68517" y="151048"/>
                    <a:pt x="45584" y="151048"/>
                  </a:cubicBezTo>
                  <a:cubicBezTo>
                    <a:pt x="17271" y="151048"/>
                    <a:pt x="3586" y="136312"/>
                    <a:pt x="3586" y="120064"/>
                  </a:cubicBezTo>
                  <a:lnTo>
                    <a:pt x="3586" y="116947"/>
                  </a:lnTo>
                  <a:lnTo>
                    <a:pt x="20857" y="119592"/>
                  </a:lnTo>
                  <a:lnTo>
                    <a:pt x="20857" y="119592"/>
                  </a:lnTo>
                  <a:cubicBezTo>
                    <a:pt x="22745" y="130360"/>
                    <a:pt x="30295" y="135839"/>
                    <a:pt x="46150" y="135839"/>
                  </a:cubicBezTo>
                  <a:cubicBezTo>
                    <a:pt x="55000" y="136538"/>
                    <a:pt x="63664" y="133043"/>
                    <a:pt x="69555" y="126393"/>
                  </a:cubicBezTo>
                  <a:cubicBezTo>
                    <a:pt x="73778" y="119044"/>
                    <a:pt x="75624" y="110561"/>
                    <a:pt x="74840" y="102116"/>
                  </a:cubicBezTo>
                  <a:lnTo>
                    <a:pt x="74840" y="94370"/>
                  </a:lnTo>
                  <a:cubicBezTo>
                    <a:pt x="67829" y="103079"/>
                    <a:pt x="57233" y="108124"/>
                    <a:pt x="46056" y="108067"/>
                  </a:cubicBezTo>
                  <a:cubicBezTo>
                    <a:pt x="18498" y="108067"/>
                    <a:pt x="0" y="85774"/>
                    <a:pt x="0" y="54412"/>
                  </a:cubicBezTo>
                  <a:cubicBezTo>
                    <a:pt x="94" y="21445"/>
                    <a:pt x="18403" y="2"/>
                    <a:pt x="46056" y="2"/>
                  </a:cubicBezTo>
                  <a:close/>
                  <a:moveTo>
                    <a:pt x="18309" y="53184"/>
                  </a:moveTo>
                  <a:cubicBezTo>
                    <a:pt x="18309" y="79917"/>
                    <a:pt x="30106" y="93331"/>
                    <a:pt x="47849" y="93331"/>
                  </a:cubicBezTo>
                  <a:cubicBezTo>
                    <a:pt x="58978" y="92868"/>
                    <a:pt x="68804" y="85916"/>
                    <a:pt x="72953" y="75572"/>
                  </a:cubicBezTo>
                  <a:cubicBezTo>
                    <a:pt x="75440" y="68808"/>
                    <a:pt x="76594" y="61620"/>
                    <a:pt x="76350" y="54412"/>
                  </a:cubicBezTo>
                  <a:cubicBezTo>
                    <a:pt x="76350" y="28529"/>
                    <a:pt x="63987" y="14643"/>
                    <a:pt x="46811" y="14643"/>
                  </a:cubicBezTo>
                  <a:cubicBezTo>
                    <a:pt x="29634" y="14643"/>
                    <a:pt x="18403" y="28718"/>
                    <a:pt x="18403" y="53184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3" name="Friform 72">
              <a:extLst>
                <a:ext uri="{FF2B5EF4-FFF2-40B4-BE49-F238E27FC236}">
                  <a16:creationId xmlns:a16="http://schemas.microsoft.com/office/drawing/2014/main" id="{8B4F5EF3-E94A-FC41-A6BE-B4B1F683BE3E}"/>
                </a:ext>
              </a:extLst>
            </p:cNvPr>
            <p:cNvSpPr/>
            <p:nvPr/>
          </p:nvSpPr>
          <p:spPr>
            <a:xfrm>
              <a:off x="5969252" y="3809023"/>
              <a:ext cx="96735" cy="110299"/>
            </a:xfrm>
            <a:custGeom>
              <a:avLst/>
              <a:gdLst>
                <a:gd name="connsiteX0" fmla="*/ 48604 w 96735"/>
                <a:gd name="connsiteY0" fmla="*/ 0 h 110299"/>
                <a:gd name="connsiteX1" fmla="*/ 96641 w 96735"/>
                <a:gd name="connsiteY1" fmla="*/ 54033 h 110299"/>
                <a:gd name="connsiteX2" fmla="*/ 96641 w 96735"/>
                <a:gd name="connsiteY2" fmla="*/ 59700 h 110299"/>
                <a:gd name="connsiteX3" fmla="*/ 18215 w 96735"/>
                <a:gd name="connsiteY3" fmla="*/ 59700 h 110299"/>
                <a:gd name="connsiteX4" fmla="*/ 50114 w 96735"/>
                <a:gd name="connsiteY4" fmla="*/ 95596 h 110299"/>
                <a:gd name="connsiteX5" fmla="*/ 77860 w 96735"/>
                <a:gd name="connsiteY5" fmla="*/ 73964 h 110299"/>
                <a:gd name="connsiteX6" fmla="*/ 96736 w 96735"/>
                <a:gd name="connsiteY6" fmla="*/ 76231 h 110299"/>
                <a:gd name="connsiteX7" fmla="*/ 51341 w 96735"/>
                <a:gd name="connsiteY7" fmla="*/ 110238 h 110299"/>
                <a:gd name="connsiteX8" fmla="*/ 0 w 96735"/>
                <a:gd name="connsiteY8" fmla="*/ 56016 h 110299"/>
                <a:gd name="connsiteX9" fmla="*/ 48604 w 96735"/>
                <a:gd name="connsiteY9" fmla="*/ 0 h 110299"/>
                <a:gd name="connsiteX10" fmla="*/ 18781 w 96735"/>
                <a:gd name="connsiteY10" fmla="*/ 44775 h 110299"/>
                <a:gd name="connsiteX11" fmla="*/ 77672 w 96735"/>
                <a:gd name="connsiteY11" fmla="*/ 44775 h 110299"/>
                <a:gd name="connsiteX12" fmla="*/ 51221 w 96735"/>
                <a:gd name="connsiteY12" fmla="*/ 14689 h 110299"/>
                <a:gd name="connsiteX13" fmla="*/ 48604 w 96735"/>
                <a:gd name="connsiteY13" fmla="*/ 14642 h 110299"/>
                <a:gd name="connsiteX14" fmla="*/ 18781 w 96735"/>
                <a:gd name="connsiteY14" fmla="*/ 44775 h 11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35" h="110299">
                  <a:moveTo>
                    <a:pt x="48604" y="0"/>
                  </a:moveTo>
                  <a:cubicBezTo>
                    <a:pt x="80314" y="0"/>
                    <a:pt x="96641" y="24655"/>
                    <a:pt x="96641" y="54033"/>
                  </a:cubicBezTo>
                  <a:lnTo>
                    <a:pt x="96641" y="59700"/>
                  </a:lnTo>
                  <a:lnTo>
                    <a:pt x="18215" y="59700"/>
                  </a:lnTo>
                  <a:cubicBezTo>
                    <a:pt x="19442" y="82749"/>
                    <a:pt x="32277" y="95596"/>
                    <a:pt x="50114" y="95596"/>
                  </a:cubicBezTo>
                  <a:cubicBezTo>
                    <a:pt x="63330" y="95927"/>
                    <a:pt x="74941" y="86868"/>
                    <a:pt x="77860" y="73964"/>
                  </a:cubicBezTo>
                  <a:lnTo>
                    <a:pt x="96736" y="76231"/>
                  </a:lnTo>
                  <a:cubicBezTo>
                    <a:pt x="91796" y="97051"/>
                    <a:pt x="72692" y="111362"/>
                    <a:pt x="51341" y="110238"/>
                  </a:cubicBezTo>
                  <a:cubicBezTo>
                    <a:pt x="18970" y="110238"/>
                    <a:pt x="0" y="90306"/>
                    <a:pt x="0" y="56016"/>
                  </a:cubicBezTo>
                  <a:cubicBezTo>
                    <a:pt x="0" y="21726"/>
                    <a:pt x="18215" y="0"/>
                    <a:pt x="48604" y="0"/>
                  </a:cubicBezTo>
                  <a:close/>
                  <a:moveTo>
                    <a:pt x="18781" y="44775"/>
                  </a:moveTo>
                  <a:lnTo>
                    <a:pt x="77672" y="44775"/>
                  </a:lnTo>
                  <a:cubicBezTo>
                    <a:pt x="78668" y="29161"/>
                    <a:pt x="66826" y="15681"/>
                    <a:pt x="51221" y="14689"/>
                  </a:cubicBezTo>
                  <a:cubicBezTo>
                    <a:pt x="50350" y="14632"/>
                    <a:pt x="49477" y="14613"/>
                    <a:pt x="48604" y="14642"/>
                  </a:cubicBezTo>
                  <a:cubicBezTo>
                    <a:pt x="32087" y="14793"/>
                    <a:pt x="18780" y="28244"/>
                    <a:pt x="18781" y="44775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4" name="Friform 73">
              <a:extLst>
                <a:ext uri="{FF2B5EF4-FFF2-40B4-BE49-F238E27FC236}">
                  <a16:creationId xmlns:a16="http://schemas.microsoft.com/office/drawing/2014/main" id="{460F4AC8-BB3E-A04D-AC25-1C15080CBA69}"/>
                </a:ext>
              </a:extLst>
            </p:cNvPr>
            <p:cNvSpPr/>
            <p:nvPr/>
          </p:nvSpPr>
          <p:spPr>
            <a:xfrm>
              <a:off x="6077313" y="3774356"/>
              <a:ext cx="51529" cy="145283"/>
            </a:xfrm>
            <a:custGeom>
              <a:avLst/>
              <a:gdLst>
                <a:gd name="connsiteX0" fmla="*/ 30955 w 51529"/>
                <a:gd name="connsiteY0" fmla="*/ 37218 h 145283"/>
                <a:gd name="connsiteX1" fmla="*/ 48887 w 51529"/>
                <a:gd name="connsiteY1" fmla="*/ 37218 h 145283"/>
                <a:gd name="connsiteX2" fmla="*/ 48887 w 51529"/>
                <a:gd name="connsiteY2" fmla="*/ 50727 h 145283"/>
                <a:gd name="connsiteX3" fmla="*/ 30955 w 51529"/>
                <a:gd name="connsiteY3" fmla="*/ 50727 h 145283"/>
                <a:gd name="connsiteX4" fmla="*/ 30955 w 51529"/>
                <a:gd name="connsiteY4" fmla="*/ 116189 h 145283"/>
                <a:gd name="connsiteX5" fmla="*/ 40959 w 51529"/>
                <a:gd name="connsiteY5" fmla="*/ 128847 h 145283"/>
                <a:gd name="connsiteX6" fmla="*/ 48887 w 51529"/>
                <a:gd name="connsiteY6" fmla="*/ 127808 h 145283"/>
                <a:gd name="connsiteX7" fmla="*/ 51529 w 51529"/>
                <a:gd name="connsiteY7" fmla="*/ 143678 h 145283"/>
                <a:gd name="connsiteX8" fmla="*/ 38317 w 51529"/>
                <a:gd name="connsiteY8" fmla="*/ 145284 h 145283"/>
                <a:gd name="connsiteX9" fmla="*/ 13024 w 51529"/>
                <a:gd name="connsiteY9" fmla="*/ 116945 h 145283"/>
                <a:gd name="connsiteX10" fmla="*/ 13024 w 51529"/>
                <a:gd name="connsiteY10" fmla="*/ 50821 h 145283"/>
                <a:gd name="connsiteX11" fmla="*/ 0 w 51529"/>
                <a:gd name="connsiteY11" fmla="*/ 50821 h 145283"/>
                <a:gd name="connsiteX12" fmla="*/ 0 w 51529"/>
                <a:gd name="connsiteY12" fmla="*/ 37218 h 145283"/>
                <a:gd name="connsiteX13" fmla="*/ 13024 w 51529"/>
                <a:gd name="connsiteY13" fmla="*/ 37218 h 145283"/>
                <a:gd name="connsiteX14" fmla="*/ 13024 w 51529"/>
                <a:gd name="connsiteY14" fmla="*/ 10769 h 145283"/>
                <a:gd name="connsiteX15" fmla="*/ 30955 w 51529"/>
                <a:gd name="connsiteY15" fmla="*/ 0 h 1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529" h="145283">
                  <a:moveTo>
                    <a:pt x="30955" y="37218"/>
                  </a:moveTo>
                  <a:lnTo>
                    <a:pt x="48887" y="37218"/>
                  </a:lnTo>
                  <a:lnTo>
                    <a:pt x="48887" y="50727"/>
                  </a:lnTo>
                  <a:lnTo>
                    <a:pt x="30955" y="50727"/>
                  </a:lnTo>
                  <a:lnTo>
                    <a:pt x="30955" y="116189"/>
                  </a:lnTo>
                  <a:cubicBezTo>
                    <a:pt x="30955" y="124502"/>
                    <a:pt x="32182" y="128847"/>
                    <a:pt x="40959" y="128847"/>
                  </a:cubicBezTo>
                  <a:cubicBezTo>
                    <a:pt x="42186" y="128847"/>
                    <a:pt x="43602" y="128847"/>
                    <a:pt x="48887" y="127808"/>
                  </a:cubicBezTo>
                  <a:lnTo>
                    <a:pt x="51529" y="143678"/>
                  </a:lnTo>
                  <a:cubicBezTo>
                    <a:pt x="47192" y="144660"/>
                    <a:pt x="42764" y="145199"/>
                    <a:pt x="38317" y="145284"/>
                  </a:cubicBezTo>
                  <a:cubicBezTo>
                    <a:pt x="16705" y="145284"/>
                    <a:pt x="13024" y="134326"/>
                    <a:pt x="13024" y="116945"/>
                  </a:cubicBezTo>
                  <a:lnTo>
                    <a:pt x="13024" y="50821"/>
                  </a:lnTo>
                  <a:lnTo>
                    <a:pt x="0" y="50821"/>
                  </a:lnTo>
                  <a:lnTo>
                    <a:pt x="0" y="37218"/>
                  </a:lnTo>
                  <a:lnTo>
                    <a:pt x="13024" y="37218"/>
                  </a:lnTo>
                  <a:lnTo>
                    <a:pt x="13024" y="10769"/>
                  </a:lnTo>
                  <a:lnTo>
                    <a:pt x="30955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5" name="Friform 74">
              <a:extLst>
                <a:ext uri="{FF2B5EF4-FFF2-40B4-BE49-F238E27FC236}">
                  <a16:creationId xmlns:a16="http://schemas.microsoft.com/office/drawing/2014/main" id="{F8032C75-6F0C-184E-B28A-587712077215}"/>
                </a:ext>
              </a:extLst>
            </p:cNvPr>
            <p:cNvSpPr/>
            <p:nvPr/>
          </p:nvSpPr>
          <p:spPr>
            <a:xfrm>
              <a:off x="6144131" y="3771049"/>
              <a:ext cx="104474" cy="146417"/>
            </a:xfrm>
            <a:custGeom>
              <a:avLst/>
              <a:gdLst>
                <a:gd name="connsiteX0" fmla="*/ 17931 w 104474"/>
                <a:gd name="connsiteY0" fmla="*/ 52427 h 146417"/>
                <a:gd name="connsiteX1" fmla="*/ 49642 w 104474"/>
                <a:gd name="connsiteY1" fmla="*/ 37974 h 146417"/>
                <a:gd name="connsiteX2" fmla="*/ 86661 w 104474"/>
                <a:gd name="connsiteY2" fmla="*/ 68212 h 146417"/>
                <a:gd name="connsiteX3" fmla="*/ 86165 w 104474"/>
                <a:gd name="connsiteY3" fmla="*/ 78310 h 146417"/>
                <a:gd name="connsiteX4" fmla="*/ 86165 w 104474"/>
                <a:gd name="connsiteY4" fmla="*/ 132059 h 146417"/>
                <a:gd name="connsiteX5" fmla="*/ 104474 w 104474"/>
                <a:gd name="connsiteY5" fmla="*/ 132059 h 146417"/>
                <a:gd name="connsiteX6" fmla="*/ 104474 w 104474"/>
                <a:gd name="connsiteY6" fmla="*/ 146417 h 146417"/>
                <a:gd name="connsiteX7" fmla="*/ 68234 w 104474"/>
                <a:gd name="connsiteY7" fmla="*/ 146417 h 146417"/>
                <a:gd name="connsiteX8" fmla="*/ 68234 w 104474"/>
                <a:gd name="connsiteY8" fmla="*/ 78310 h 146417"/>
                <a:gd name="connsiteX9" fmla="*/ 45584 w 104474"/>
                <a:gd name="connsiteY9" fmla="*/ 53466 h 146417"/>
                <a:gd name="connsiteX10" fmla="*/ 19913 w 104474"/>
                <a:gd name="connsiteY10" fmla="*/ 70753 h 146417"/>
                <a:gd name="connsiteX11" fmla="*/ 17931 w 104474"/>
                <a:gd name="connsiteY11" fmla="*/ 86433 h 146417"/>
                <a:gd name="connsiteX12" fmla="*/ 17931 w 104474"/>
                <a:gd name="connsiteY12" fmla="*/ 146040 h 146417"/>
                <a:gd name="connsiteX13" fmla="*/ 0 w 104474"/>
                <a:gd name="connsiteY13" fmla="*/ 146040 h 146417"/>
                <a:gd name="connsiteX14" fmla="*/ 0 w 104474"/>
                <a:gd name="connsiteY14" fmla="*/ 0 h 146417"/>
                <a:gd name="connsiteX15" fmla="*/ 17931 w 104474"/>
                <a:gd name="connsiteY15" fmla="*/ 0 h 14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474" h="146417">
                  <a:moveTo>
                    <a:pt x="17931" y="52427"/>
                  </a:moveTo>
                  <a:cubicBezTo>
                    <a:pt x="25661" y="42905"/>
                    <a:pt x="37395" y="37558"/>
                    <a:pt x="49642" y="37974"/>
                  </a:cubicBezTo>
                  <a:cubicBezTo>
                    <a:pt x="68207" y="36094"/>
                    <a:pt x="84781" y="49631"/>
                    <a:pt x="86661" y="68212"/>
                  </a:cubicBezTo>
                  <a:cubicBezTo>
                    <a:pt x="87003" y="71584"/>
                    <a:pt x="86836" y="74985"/>
                    <a:pt x="86165" y="78310"/>
                  </a:cubicBezTo>
                  <a:lnTo>
                    <a:pt x="86165" y="132059"/>
                  </a:lnTo>
                  <a:lnTo>
                    <a:pt x="104474" y="132059"/>
                  </a:lnTo>
                  <a:lnTo>
                    <a:pt x="104474" y="146417"/>
                  </a:lnTo>
                  <a:lnTo>
                    <a:pt x="68234" y="146417"/>
                  </a:lnTo>
                  <a:lnTo>
                    <a:pt x="68234" y="78310"/>
                  </a:lnTo>
                  <a:cubicBezTo>
                    <a:pt x="68234" y="62157"/>
                    <a:pt x="60495" y="53466"/>
                    <a:pt x="45584" y="53466"/>
                  </a:cubicBezTo>
                  <a:cubicBezTo>
                    <a:pt x="34249" y="53258"/>
                    <a:pt x="23994" y="60163"/>
                    <a:pt x="19913" y="70753"/>
                  </a:cubicBezTo>
                  <a:cubicBezTo>
                    <a:pt x="18411" y="75835"/>
                    <a:pt x="17742" y="81134"/>
                    <a:pt x="17931" y="86433"/>
                  </a:cubicBezTo>
                  <a:lnTo>
                    <a:pt x="17931" y="146040"/>
                  </a:lnTo>
                  <a:lnTo>
                    <a:pt x="0" y="146040"/>
                  </a:lnTo>
                  <a:lnTo>
                    <a:pt x="0" y="0"/>
                  </a:lnTo>
                  <a:lnTo>
                    <a:pt x="17931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6" name="Friform 75">
              <a:extLst>
                <a:ext uri="{FF2B5EF4-FFF2-40B4-BE49-F238E27FC236}">
                  <a16:creationId xmlns:a16="http://schemas.microsoft.com/office/drawing/2014/main" id="{C162E6A5-EAFA-6F4E-92D4-AA7277DB1BAA}"/>
                </a:ext>
              </a:extLst>
            </p:cNvPr>
            <p:cNvSpPr/>
            <p:nvPr/>
          </p:nvSpPr>
          <p:spPr>
            <a:xfrm>
              <a:off x="6258798" y="3809023"/>
              <a:ext cx="97679" cy="110299"/>
            </a:xfrm>
            <a:custGeom>
              <a:avLst/>
              <a:gdLst>
                <a:gd name="connsiteX0" fmla="*/ 49547 w 97679"/>
                <a:gd name="connsiteY0" fmla="*/ 0 h 110299"/>
                <a:gd name="connsiteX1" fmla="*/ 97679 w 97679"/>
                <a:gd name="connsiteY1" fmla="*/ 54033 h 110299"/>
                <a:gd name="connsiteX2" fmla="*/ 97679 w 97679"/>
                <a:gd name="connsiteY2" fmla="*/ 59700 h 110299"/>
                <a:gd name="connsiteX3" fmla="*/ 18309 w 97679"/>
                <a:gd name="connsiteY3" fmla="*/ 59700 h 110299"/>
                <a:gd name="connsiteX4" fmla="*/ 50303 w 97679"/>
                <a:gd name="connsiteY4" fmla="*/ 95596 h 110299"/>
                <a:gd name="connsiteX5" fmla="*/ 77860 w 97679"/>
                <a:gd name="connsiteY5" fmla="*/ 73964 h 110299"/>
                <a:gd name="connsiteX6" fmla="*/ 96736 w 97679"/>
                <a:gd name="connsiteY6" fmla="*/ 76231 h 110299"/>
                <a:gd name="connsiteX7" fmla="*/ 51341 w 97679"/>
                <a:gd name="connsiteY7" fmla="*/ 110238 h 110299"/>
                <a:gd name="connsiteX8" fmla="*/ 0 w 97679"/>
                <a:gd name="connsiteY8" fmla="*/ 56016 h 110299"/>
                <a:gd name="connsiteX9" fmla="*/ 49547 w 97679"/>
                <a:gd name="connsiteY9" fmla="*/ 0 h 110299"/>
                <a:gd name="connsiteX10" fmla="*/ 19819 w 97679"/>
                <a:gd name="connsiteY10" fmla="*/ 44775 h 110299"/>
                <a:gd name="connsiteX11" fmla="*/ 77860 w 97679"/>
                <a:gd name="connsiteY11" fmla="*/ 44775 h 110299"/>
                <a:gd name="connsiteX12" fmla="*/ 51397 w 97679"/>
                <a:gd name="connsiteY12" fmla="*/ 14698 h 110299"/>
                <a:gd name="connsiteX13" fmla="*/ 49547 w 97679"/>
                <a:gd name="connsiteY13" fmla="*/ 14642 h 110299"/>
                <a:gd name="connsiteX14" fmla="*/ 19347 w 97679"/>
                <a:gd name="connsiteY14" fmla="*/ 44681 h 110299"/>
                <a:gd name="connsiteX15" fmla="*/ 19347 w 97679"/>
                <a:gd name="connsiteY15" fmla="*/ 44775 h 11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679" h="110299">
                  <a:moveTo>
                    <a:pt x="49547" y="0"/>
                  </a:moveTo>
                  <a:cubicBezTo>
                    <a:pt x="81352" y="0"/>
                    <a:pt x="97679" y="24655"/>
                    <a:pt x="97679" y="54033"/>
                  </a:cubicBezTo>
                  <a:lnTo>
                    <a:pt x="97679" y="59700"/>
                  </a:lnTo>
                  <a:lnTo>
                    <a:pt x="18309" y="59700"/>
                  </a:lnTo>
                  <a:cubicBezTo>
                    <a:pt x="19536" y="82749"/>
                    <a:pt x="32371" y="95596"/>
                    <a:pt x="50303" y="95596"/>
                  </a:cubicBezTo>
                  <a:cubicBezTo>
                    <a:pt x="63376" y="95615"/>
                    <a:pt x="74766" y="86679"/>
                    <a:pt x="77860" y="73964"/>
                  </a:cubicBezTo>
                  <a:lnTo>
                    <a:pt x="96736" y="76231"/>
                  </a:lnTo>
                  <a:cubicBezTo>
                    <a:pt x="91796" y="97051"/>
                    <a:pt x="72692" y="111362"/>
                    <a:pt x="51341" y="110238"/>
                  </a:cubicBezTo>
                  <a:cubicBezTo>
                    <a:pt x="18875" y="110238"/>
                    <a:pt x="0" y="90306"/>
                    <a:pt x="0" y="56016"/>
                  </a:cubicBezTo>
                  <a:cubicBezTo>
                    <a:pt x="0" y="21726"/>
                    <a:pt x="19158" y="0"/>
                    <a:pt x="49547" y="0"/>
                  </a:cubicBezTo>
                  <a:close/>
                  <a:moveTo>
                    <a:pt x="19819" y="44775"/>
                  </a:moveTo>
                  <a:lnTo>
                    <a:pt x="77860" y="44775"/>
                  </a:lnTo>
                  <a:cubicBezTo>
                    <a:pt x="78850" y="29151"/>
                    <a:pt x="67003" y="15690"/>
                    <a:pt x="51397" y="14698"/>
                  </a:cubicBezTo>
                  <a:cubicBezTo>
                    <a:pt x="50782" y="14661"/>
                    <a:pt x="50165" y="14642"/>
                    <a:pt x="49547" y="14642"/>
                  </a:cubicBezTo>
                  <a:cubicBezTo>
                    <a:pt x="32920" y="14585"/>
                    <a:pt x="19399" y="28037"/>
                    <a:pt x="19347" y="44681"/>
                  </a:cubicBezTo>
                  <a:cubicBezTo>
                    <a:pt x="19347" y="44709"/>
                    <a:pt x="19347" y="44747"/>
                    <a:pt x="19347" y="44775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7" name="Friform 76">
              <a:extLst>
                <a:ext uri="{FF2B5EF4-FFF2-40B4-BE49-F238E27FC236}">
                  <a16:creationId xmlns:a16="http://schemas.microsoft.com/office/drawing/2014/main" id="{AD7C4C8E-1F56-C544-A9BC-E70A82567E48}"/>
                </a:ext>
              </a:extLst>
            </p:cNvPr>
            <p:cNvSpPr/>
            <p:nvPr/>
          </p:nvSpPr>
          <p:spPr>
            <a:xfrm>
              <a:off x="6376957" y="3809023"/>
              <a:ext cx="57475" cy="108254"/>
            </a:xfrm>
            <a:custGeom>
              <a:avLst/>
              <a:gdLst>
                <a:gd name="connsiteX0" fmla="*/ 39261 w 57475"/>
                <a:gd name="connsiteY0" fmla="*/ 0 h 108254"/>
                <a:gd name="connsiteX1" fmla="*/ 57475 w 57475"/>
                <a:gd name="connsiteY1" fmla="*/ 5668 h 108254"/>
                <a:gd name="connsiteX2" fmla="*/ 51341 w 57475"/>
                <a:gd name="connsiteY2" fmla="*/ 22199 h 108254"/>
                <a:gd name="connsiteX3" fmla="*/ 37656 w 57475"/>
                <a:gd name="connsiteY3" fmla="*/ 18326 h 108254"/>
                <a:gd name="connsiteX4" fmla="*/ 17931 w 57475"/>
                <a:gd name="connsiteY4" fmla="*/ 51577 h 108254"/>
                <a:gd name="connsiteX5" fmla="*/ 17931 w 57475"/>
                <a:gd name="connsiteY5" fmla="*/ 108254 h 108254"/>
                <a:gd name="connsiteX6" fmla="*/ 0 w 57475"/>
                <a:gd name="connsiteY6" fmla="*/ 108254 h 108254"/>
                <a:gd name="connsiteX7" fmla="*/ 0 w 57475"/>
                <a:gd name="connsiteY7" fmla="*/ 2550 h 108254"/>
                <a:gd name="connsiteX8" fmla="*/ 16327 w 57475"/>
                <a:gd name="connsiteY8" fmla="*/ 2550 h 108254"/>
                <a:gd name="connsiteX9" fmla="*/ 16327 w 57475"/>
                <a:gd name="connsiteY9" fmla="*/ 18515 h 108254"/>
                <a:gd name="connsiteX10" fmla="*/ 39261 w 57475"/>
                <a:gd name="connsiteY10" fmla="*/ 0 h 10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75" h="108254">
                  <a:moveTo>
                    <a:pt x="39261" y="0"/>
                  </a:moveTo>
                  <a:cubicBezTo>
                    <a:pt x="45745" y="132"/>
                    <a:pt x="52060" y="2097"/>
                    <a:pt x="57475" y="5668"/>
                  </a:cubicBezTo>
                  <a:lnTo>
                    <a:pt x="51341" y="22199"/>
                  </a:lnTo>
                  <a:cubicBezTo>
                    <a:pt x="47218" y="19677"/>
                    <a:pt x="42485" y="18345"/>
                    <a:pt x="37656" y="18326"/>
                  </a:cubicBezTo>
                  <a:cubicBezTo>
                    <a:pt x="19536" y="18326"/>
                    <a:pt x="17931" y="42130"/>
                    <a:pt x="17931" y="51577"/>
                  </a:cubicBezTo>
                  <a:lnTo>
                    <a:pt x="17931" y="108254"/>
                  </a:lnTo>
                  <a:lnTo>
                    <a:pt x="0" y="108254"/>
                  </a:lnTo>
                  <a:lnTo>
                    <a:pt x="0" y="2550"/>
                  </a:lnTo>
                  <a:lnTo>
                    <a:pt x="16327" y="2550"/>
                  </a:lnTo>
                  <a:lnTo>
                    <a:pt x="16327" y="18515"/>
                  </a:lnTo>
                  <a:cubicBezTo>
                    <a:pt x="21801" y="8124"/>
                    <a:pt x="27275" y="0"/>
                    <a:pt x="39261" y="0"/>
                  </a:cubicBez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8" name="Friform 77">
              <a:extLst>
                <a:ext uri="{FF2B5EF4-FFF2-40B4-BE49-F238E27FC236}">
                  <a16:creationId xmlns:a16="http://schemas.microsoft.com/office/drawing/2014/main" id="{92FA20DF-7E8A-BF4D-806F-86FB416295B7}"/>
                </a:ext>
              </a:extLst>
            </p:cNvPr>
            <p:cNvSpPr/>
            <p:nvPr/>
          </p:nvSpPr>
          <p:spPr>
            <a:xfrm>
              <a:off x="6438679" y="3896590"/>
              <a:ext cx="20668" cy="20498"/>
            </a:xfrm>
            <a:custGeom>
              <a:avLst/>
              <a:gdLst>
                <a:gd name="connsiteX0" fmla="*/ 20668 w 20668"/>
                <a:gd name="connsiteY0" fmla="*/ 20498 h 20498"/>
                <a:gd name="connsiteX1" fmla="*/ 0 w 20668"/>
                <a:gd name="connsiteY1" fmla="*/ 20498 h 20498"/>
                <a:gd name="connsiteX2" fmla="*/ 0 w 20668"/>
                <a:gd name="connsiteY2" fmla="*/ 0 h 20498"/>
                <a:gd name="connsiteX3" fmla="*/ 20668 w 20668"/>
                <a:gd name="connsiteY3" fmla="*/ 0 h 2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68" h="20498">
                  <a:moveTo>
                    <a:pt x="20668" y="20498"/>
                  </a:moveTo>
                  <a:lnTo>
                    <a:pt x="0" y="20498"/>
                  </a:lnTo>
                  <a:lnTo>
                    <a:pt x="0" y="0"/>
                  </a:lnTo>
                  <a:lnTo>
                    <a:pt x="20668" y="0"/>
                  </a:lnTo>
                  <a:close/>
                </a:path>
              </a:pathLst>
            </a:custGeom>
            <a:solidFill>
              <a:srgbClr val="333333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9" name="Friform 78">
              <a:extLst>
                <a:ext uri="{FF2B5EF4-FFF2-40B4-BE49-F238E27FC236}">
                  <a16:creationId xmlns:a16="http://schemas.microsoft.com/office/drawing/2014/main" id="{992A3728-602E-5B4E-B27B-0EAE628F006D}"/>
                </a:ext>
              </a:extLst>
            </p:cNvPr>
            <p:cNvSpPr/>
            <p:nvPr/>
          </p:nvSpPr>
          <p:spPr>
            <a:xfrm>
              <a:off x="5905737" y="2963298"/>
              <a:ext cx="19818" cy="38729"/>
            </a:xfrm>
            <a:custGeom>
              <a:avLst/>
              <a:gdLst>
                <a:gd name="connsiteX0" fmla="*/ 0 w 19818"/>
                <a:gd name="connsiteY0" fmla="*/ 0 h 38729"/>
                <a:gd name="connsiteX1" fmla="*/ 19819 w 19818"/>
                <a:gd name="connsiteY1" fmla="*/ 0 h 38729"/>
                <a:gd name="connsiteX2" fmla="*/ 19819 w 19818"/>
                <a:gd name="connsiteY2" fmla="*/ 38730 h 38729"/>
                <a:gd name="connsiteX3" fmla="*/ 0 w 19818"/>
                <a:gd name="connsiteY3" fmla="*/ 38730 h 3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8" h="38729">
                  <a:moveTo>
                    <a:pt x="0" y="0"/>
                  </a:moveTo>
                  <a:lnTo>
                    <a:pt x="19819" y="0"/>
                  </a:lnTo>
                  <a:lnTo>
                    <a:pt x="19819" y="38730"/>
                  </a:lnTo>
                  <a:lnTo>
                    <a:pt x="0" y="38730"/>
                  </a:lnTo>
                  <a:close/>
                </a:path>
              </a:pathLst>
            </a:custGeom>
            <a:solidFill>
              <a:srgbClr val="FF00FF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0" name="Friform 79">
              <a:extLst>
                <a:ext uri="{FF2B5EF4-FFF2-40B4-BE49-F238E27FC236}">
                  <a16:creationId xmlns:a16="http://schemas.microsoft.com/office/drawing/2014/main" id="{295182F3-77F8-2343-8D63-0BDA365BE1B3}"/>
                </a:ext>
              </a:extLst>
            </p:cNvPr>
            <p:cNvSpPr/>
            <p:nvPr/>
          </p:nvSpPr>
          <p:spPr>
            <a:xfrm rot="18497399">
              <a:off x="5975778" y="3004530"/>
              <a:ext cx="36806" cy="19837"/>
            </a:xfrm>
            <a:custGeom>
              <a:avLst/>
              <a:gdLst>
                <a:gd name="connsiteX0" fmla="*/ 0 w 36806"/>
                <a:gd name="connsiteY0" fmla="*/ 0 h 19837"/>
                <a:gd name="connsiteX1" fmla="*/ 36807 w 36806"/>
                <a:gd name="connsiteY1" fmla="*/ 0 h 19837"/>
                <a:gd name="connsiteX2" fmla="*/ 36807 w 36806"/>
                <a:gd name="connsiteY2" fmla="*/ 19837 h 19837"/>
                <a:gd name="connsiteX3" fmla="*/ 0 w 36806"/>
                <a:gd name="connsiteY3" fmla="*/ 19837 h 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06" h="19837">
                  <a:moveTo>
                    <a:pt x="0" y="0"/>
                  </a:moveTo>
                  <a:lnTo>
                    <a:pt x="36807" y="0"/>
                  </a:lnTo>
                  <a:lnTo>
                    <a:pt x="36807" y="19837"/>
                  </a:lnTo>
                  <a:lnTo>
                    <a:pt x="0" y="19837"/>
                  </a:lnTo>
                  <a:close/>
                </a:path>
              </a:pathLst>
            </a:custGeom>
            <a:solidFill>
              <a:srgbClr val="FF00FF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Friform 80">
              <a:extLst>
                <a:ext uri="{FF2B5EF4-FFF2-40B4-BE49-F238E27FC236}">
                  <a16:creationId xmlns:a16="http://schemas.microsoft.com/office/drawing/2014/main" id="{E376BD97-3C4F-D44C-B94A-C53B867C0063}"/>
                </a:ext>
              </a:extLst>
            </p:cNvPr>
            <p:cNvSpPr/>
            <p:nvPr/>
          </p:nvSpPr>
          <p:spPr>
            <a:xfrm rot="19359000">
              <a:off x="5826179" y="2995645"/>
              <a:ext cx="19818" cy="35895"/>
            </a:xfrm>
            <a:custGeom>
              <a:avLst/>
              <a:gdLst>
                <a:gd name="connsiteX0" fmla="*/ 0 w 19818"/>
                <a:gd name="connsiteY0" fmla="*/ 0 h 35895"/>
                <a:gd name="connsiteX1" fmla="*/ 19819 w 19818"/>
                <a:gd name="connsiteY1" fmla="*/ 0 h 35895"/>
                <a:gd name="connsiteX2" fmla="*/ 19819 w 19818"/>
                <a:gd name="connsiteY2" fmla="*/ 35896 h 35895"/>
                <a:gd name="connsiteX3" fmla="*/ 0 w 19818"/>
                <a:gd name="connsiteY3" fmla="*/ 35896 h 3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8" h="35895">
                  <a:moveTo>
                    <a:pt x="0" y="0"/>
                  </a:moveTo>
                  <a:lnTo>
                    <a:pt x="19819" y="0"/>
                  </a:lnTo>
                  <a:lnTo>
                    <a:pt x="19819" y="35896"/>
                  </a:lnTo>
                  <a:lnTo>
                    <a:pt x="0" y="35896"/>
                  </a:lnTo>
                  <a:close/>
                </a:path>
              </a:pathLst>
            </a:custGeom>
            <a:solidFill>
              <a:srgbClr val="FF00FF"/>
            </a:solidFill>
            <a:ln w="9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cxnSp>
        <p:nvCxnSpPr>
          <p:cNvPr id="83" name="Rett linje 19">
            <a:extLst>
              <a:ext uri="{FF2B5EF4-FFF2-40B4-BE49-F238E27FC236}">
                <a16:creationId xmlns:a16="http://schemas.microsoft.com/office/drawing/2014/main" id="{CE0A8AA5-9ACB-5548-9C95-E7CE1C8EFCD0}"/>
              </a:ext>
            </a:extLst>
          </p:cNvPr>
          <p:cNvCxnSpPr>
            <a:cxnSpLocks/>
          </p:cNvCxnSpPr>
          <p:nvPr/>
        </p:nvCxnSpPr>
        <p:spPr>
          <a:xfrm>
            <a:off x="8719483" y="2670776"/>
            <a:ext cx="0" cy="373726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e 84">
            <a:extLst>
              <a:ext uri="{FF2B5EF4-FFF2-40B4-BE49-F238E27FC236}">
                <a16:creationId xmlns:a16="http://schemas.microsoft.com/office/drawing/2014/main" id="{16DB1B0E-45F3-644D-8772-0A05A2E42612}"/>
              </a:ext>
            </a:extLst>
          </p:cNvPr>
          <p:cNvGrpSpPr/>
          <p:nvPr/>
        </p:nvGrpSpPr>
        <p:grpSpPr>
          <a:xfrm>
            <a:off x="8841895" y="5216577"/>
            <a:ext cx="3008180" cy="736698"/>
            <a:chOff x="1757248" y="2460237"/>
            <a:chExt cx="8745266" cy="2141698"/>
          </a:xfrm>
        </p:grpSpPr>
        <p:pic>
          <p:nvPicPr>
            <p:cNvPr id="86" name="Bilde 4" descr="Welcome">
              <a:extLst>
                <a:ext uri="{FF2B5EF4-FFF2-40B4-BE49-F238E27FC236}">
                  <a16:creationId xmlns:a16="http://schemas.microsoft.com/office/drawing/2014/main" id="{3DDC0597-1B5D-714F-BF39-966ACAD68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757248" y="2460237"/>
              <a:ext cx="8745266" cy="2141698"/>
            </a:xfrm>
            <a:prstGeom prst="rect">
              <a:avLst/>
            </a:prstGeom>
          </p:spPr>
        </p:pic>
        <p:pic>
          <p:nvPicPr>
            <p:cNvPr id="87" name="Bilde 3">
              <a:extLst>
                <a:ext uri="{FF2B5EF4-FFF2-40B4-BE49-F238E27FC236}">
                  <a16:creationId xmlns:a16="http://schemas.microsoft.com/office/drawing/2014/main" id="{0B23FE9B-4BCD-D948-B1C4-E9580ABA78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6287109" y="2488812"/>
              <a:ext cx="1251526" cy="45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348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C456A6A-08D1-496F-B5B9-4C2609C639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329643"/>
              </p:ext>
            </p:extLst>
          </p:nvPr>
        </p:nvGraphicFramePr>
        <p:xfrm>
          <a:off x="992187" y="1960563"/>
          <a:ext cx="9905190" cy="319950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1650865">
                  <a:extLst>
                    <a:ext uri="{9D8B030D-6E8A-4147-A177-3AD203B41FA5}">
                      <a16:colId xmlns:a16="http://schemas.microsoft.com/office/drawing/2014/main" val="3747245951"/>
                    </a:ext>
                  </a:extLst>
                </a:gridCol>
                <a:gridCol w="1650865">
                  <a:extLst>
                    <a:ext uri="{9D8B030D-6E8A-4147-A177-3AD203B41FA5}">
                      <a16:colId xmlns:a16="http://schemas.microsoft.com/office/drawing/2014/main" val="3542359861"/>
                    </a:ext>
                  </a:extLst>
                </a:gridCol>
                <a:gridCol w="1650865">
                  <a:extLst>
                    <a:ext uri="{9D8B030D-6E8A-4147-A177-3AD203B41FA5}">
                      <a16:colId xmlns:a16="http://schemas.microsoft.com/office/drawing/2014/main" val="3808576346"/>
                    </a:ext>
                  </a:extLst>
                </a:gridCol>
                <a:gridCol w="1650865">
                  <a:extLst>
                    <a:ext uri="{9D8B030D-6E8A-4147-A177-3AD203B41FA5}">
                      <a16:colId xmlns:a16="http://schemas.microsoft.com/office/drawing/2014/main" val="912355928"/>
                    </a:ext>
                  </a:extLst>
                </a:gridCol>
                <a:gridCol w="1650865">
                  <a:extLst>
                    <a:ext uri="{9D8B030D-6E8A-4147-A177-3AD203B41FA5}">
                      <a16:colId xmlns:a16="http://schemas.microsoft.com/office/drawing/2014/main" val="244631999"/>
                    </a:ext>
                  </a:extLst>
                </a:gridCol>
                <a:gridCol w="1650865">
                  <a:extLst>
                    <a:ext uri="{9D8B030D-6E8A-4147-A177-3AD203B41FA5}">
                      <a16:colId xmlns:a16="http://schemas.microsoft.com/office/drawing/2014/main" val="1277503419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r>
                        <a:rPr lang="en-GB" sz="1200" b="1" cap="all" baseline="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b="1" cap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b="1" cap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b="1" cap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b="1" cap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b="1" cap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02706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01858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85472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39232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2885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33106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40139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140613"/>
                  </a:ext>
                </a:extLst>
              </a:tr>
            </a:tbl>
          </a:graphicData>
        </a:graphic>
      </p:graphicFrame>
      <p:sp>
        <p:nvSpPr>
          <p:cNvPr id="6" name="Tittel 5">
            <a:extLst>
              <a:ext uri="{FF2B5EF4-FFF2-40B4-BE49-F238E27FC236}">
                <a16:creationId xmlns:a16="http://schemas.microsoft.com/office/drawing/2014/main" id="{FD79D505-29A3-E74C-8FEA-4779C200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31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736736F-713A-DF42-978D-68B89F4A3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04" y="4382494"/>
            <a:ext cx="1120245" cy="1120246"/>
          </a:xfrm>
          <a:prstGeom prst="rect">
            <a:avLst/>
          </a:prstGeom>
        </p:spPr>
      </p:pic>
      <p:pic>
        <p:nvPicPr>
          <p:cNvPr id="6" name="Bilde 5" descr="Et bilde som inneholder tekst&#10;&#10;Automatisk generert beskrivelse">
            <a:extLst>
              <a:ext uri="{FF2B5EF4-FFF2-40B4-BE49-F238E27FC236}">
                <a16:creationId xmlns:a16="http://schemas.microsoft.com/office/drawing/2014/main" id="{CE011ECE-1F40-634D-9DF6-279A58655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74" y="4382494"/>
            <a:ext cx="1120245" cy="112024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D211A72-52F3-3345-8537-2DFA64B19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44" y="4382494"/>
            <a:ext cx="1120245" cy="112024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15A3AAC-FB5E-0144-8AB4-B83FADE4E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14" y="4382494"/>
            <a:ext cx="1120245" cy="1120246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CB99BC94-877B-594B-8B0E-79E6FA644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4" y="4382494"/>
            <a:ext cx="1120245" cy="1120246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AAC2123B-6E8A-C045-B669-0A288C8D6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60" y="2868876"/>
            <a:ext cx="1120245" cy="1120246"/>
          </a:xfrm>
          <a:prstGeom prst="rect">
            <a:avLst/>
          </a:prstGeom>
        </p:spPr>
      </p:pic>
      <p:pic>
        <p:nvPicPr>
          <p:cNvPr id="16" name="Bilde 15" descr="Et bilde som inneholder bord&#10;&#10;Automatisk generert beskrivelse">
            <a:extLst>
              <a:ext uri="{FF2B5EF4-FFF2-40B4-BE49-F238E27FC236}">
                <a16:creationId xmlns:a16="http://schemas.microsoft.com/office/drawing/2014/main" id="{11ED3B24-C9D9-3147-B005-86B470CDDA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6" y="2868876"/>
            <a:ext cx="1120245" cy="1120246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5B2D97AA-1760-AB4A-944B-B973E84DB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92" y="2868876"/>
            <a:ext cx="1120245" cy="1120246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E78352D0-958C-7343-A839-7109A1E72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57" y="2868876"/>
            <a:ext cx="1120245" cy="1120246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DC4ABB4B-0246-B846-AB41-F6AA073E56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22" y="2868876"/>
            <a:ext cx="1120245" cy="1120246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11B410F5-6B89-A14B-94E4-92E77F7310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7" y="2868876"/>
            <a:ext cx="1120245" cy="1120246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DFA36160-81CE-2245-AD2B-970DEE0E7A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63" y="1355259"/>
            <a:ext cx="1120245" cy="1120246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62AA7D39-87FA-754A-818C-02DF3AE80A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8" y="1355259"/>
            <a:ext cx="1120245" cy="1120246"/>
          </a:xfrm>
          <a:prstGeom prst="rect">
            <a:avLst/>
          </a:prstGeom>
        </p:spPr>
      </p:pic>
      <p:pic>
        <p:nvPicPr>
          <p:cNvPr id="30" name="Bilde 29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A58A3DBC-AFA0-D644-AEB4-3A7FBE9ADC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93" y="1355259"/>
            <a:ext cx="1120245" cy="1120246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C55AD1AD-0669-8045-AC66-7C12A0A4EB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58" y="1355259"/>
            <a:ext cx="1120245" cy="1120246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EFF48FD6-C268-2948-AEAB-34FFFFB5FE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23" y="1355259"/>
            <a:ext cx="1120245" cy="1120246"/>
          </a:xfrm>
          <a:prstGeom prst="rect">
            <a:avLst/>
          </a:prstGeom>
        </p:spPr>
      </p:pic>
      <p:pic>
        <p:nvPicPr>
          <p:cNvPr id="36" name="Bilde 35" descr="Et bilde som inneholder tekst&#10;&#10;Automatisk generert beskrivelse">
            <a:extLst>
              <a:ext uri="{FF2B5EF4-FFF2-40B4-BE49-F238E27FC236}">
                <a16:creationId xmlns:a16="http://schemas.microsoft.com/office/drawing/2014/main" id="{86AD6F88-BE59-9948-8756-EED5A89625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8" y="1355259"/>
            <a:ext cx="1120245" cy="1120246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5651D60B-61C7-D14E-A22E-8A9F105EE6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33" y="4541256"/>
            <a:ext cx="1120245" cy="961484"/>
          </a:xfrm>
          <a:prstGeom prst="rect">
            <a:avLst/>
          </a:prstGeom>
        </p:spPr>
      </p:pic>
      <p:pic>
        <p:nvPicPr>
          <p:cNvPr id="11" name="Bilde 10" descr="Et bilde som inneholder tekst, vindu&#10;&#10;Automatisk generert beskrivelse">
            <a:extLst>
              <a:ext uri="{FF2B5EF4-FFF2-40B4-BE49-F238E27FC236}">
                <a16:creationId xmlns:a16="http://schemas.microsoft.com/office/drawing/2014/main" id="{5027C747-1A28-0548-AE00-8628FF9B99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67" y="4382494"/>
            <a:ext cx="1120247" cy="11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6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736736F-713A-DF42-978D-68B89F4A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0004" y="4382494"/>
            <a:ext cx="1120245" cy="112024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E011ECE-1F40-634D-9DF6-279A58655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6874" y="4382494"/>
            <a:ext cx="1120245" cy="112024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D211A72-52F3-3345-8537-2DFA64B19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3744" y="4382494"/>
            <a:ext cx="1120245" cy="1120245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15A3AAC-FB5E-0144-8AB4-B83FADE4E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614" y="4382494"/>
            <a:ext cx="1120245" cy="1120245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CB99BC94-877B-594B-8B0E-79E6FA644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84" y="4382494"/>
            <a:ext cx="1120245" cy="1120245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AAC2123B-6E8A-C045-B669-0A288C8D6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0360" y="2868876"/>
            <a:ext cx="1120245" cy="1120245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11ED3B24-C9D9-3147-B005-86B470CDD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426" y="2868876"/>
            <a:ext cx="1120245" cy="1120245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5B2D97AA-1760-AB4A-944B-B973E84DB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4492" y="2868876"/>
            <a:ext cx="1120245" cy="1120245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E78352D0-958C-7343-A839-7109A1E72E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557" y="2868876"/>
            <a:ext cx="1120245" cy="1120245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DC4ABB4B-0246-B846-AB41-F6AA073E56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622" y="2868876"/>
            <a:ext cx="1120245" cy="1120245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11B410F5-6B89-A14B-94E4-92E77F7310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687" y="2868876"/>
            <a:ext cx="1120245" cy="1120245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DFA36160-81CE-2245-AD2B-970DEE0E7A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0363" y="1355259"/>
            <a:ext cx="1120245" cy="1120245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62AA7D39-87FA-754A-818C-02DF3AE80A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428" y="1355259"/>
            <a:ext cx="1120245" cy="1120245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A58A3DBC-AFA0-D644-AEB4-3A7FBE9ADC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4493" y="1355259"/>
            <a:ext cx="1120245" cy="1120245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C55AD1AD-0669-8045-AC66-7C12A0A4EB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558" y="1355259"/>
            <a:ext cx="1120245" cy="1120245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EFF48FD6-C268-2948-AEAB-34FFFFB5FE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623" y="1355259"/>
            <a:ext cx="1120245" cy="1120245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86AD6F88-BE59-9948-8756-EED5A89625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688" y="1355259"/>
            <a:ext cx="1120245" cy="1120245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04310278-5DFB-0843-AE69-A12EED68A3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33" y="4541256"/>
            <a:ext cx="1120245" cy="961484"/>
          </a:xfrm>
          <a:prstGeom prst="rect">
            <a:avLst/>
          </a:prstGeom>
        </p:spPr>
      </p:pic>
      <p:pic>
        <p:nvPicPr>
          <p:cNvPr id="23" name="Bilde 22" descr="Et bilde som inneholder tekst, vindu&#10;&#10;Automatisk generert beskrivelse">
            <a:extLst>
              <a:ext uri="{FF2B5EF4-FFF2-40B4-BE49-F238E27FC236}">
                <a16:creationId xmlns:a16="http://schemas.microsoft.com/office/drawing/2014/main" id="{8CA8AD7F-69EB-EA45-9033-FA4C77FA0D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67" y="4382494"/>
            <a:ext cx="1120247" cy="11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ll locations">
            <a:extLst>
              <a:ext uri="{FF2B5EF4-FFF2-40B4-BE49-F238E27FC236}">
                <a16:creationId xmlns:a16="http://schemas.microsoft.com/office/drawing/2014/main" id="{D7B7C209-BA65-F349-92D3-8996B1EE06DE}"/>
              </a:ext>
            </a:extLst>
          </p:cNvPr>
          <p:cNvGrpSpPr/>
          <p:nvPr/>
        </p:nvGrpSpPr>
        <p:grpSpPr>
          <a:xfrm>
            <a:off x="6422837" y="813775"/>
            <a:ext cx="4605895" cy="5952348"/>
            <a:chOff x="6422837" y="813775"/>
            <a:chExt cx="4605895" cy="5952348"/>
          </a:xfrm>
        </p:grpSpPr>
        <p:sp>
          <p:nvSpPr>
            <p:cNvPr id="22" name="kristiansand">
              <a:extLst>
                <a:ext uri="{FF2B5EF4-FFF2-40B4-BE49-F238E27FC236}">
                  <a16:creationId xmlns:a16="http://schemas.microsoft.com/office/drawing/2014/main" id="{8EBB603F-8BB2-F041-9331-479462A57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0305" y="4337606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47" name="bremen">
              <a:extLst>
                <a:ext uri="{FF2B5EF4-FFF2-40B4-BE49-F238E27FC236}">
                  <a16:creationId xmlns:a16="http://schemas.microsoft.com/office/drawing/2014/main" id="{F6AE0D54-8808-704B-A090-FD2DAD82E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7069" y="6162437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53" name="borlange">
              <a:extLst>
                <a:ext uri="{FF2B5EF4-FFF2-40B4-BE49-F238E27FC236}">
                  <a16:creationId xmlns:a16="http://schemas.microsoft.com/office/drawing/2014/main" id="{D7AAC7B1-F3B3-3C46-A04A-90C1BB42D0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1365" y="335164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57" name="gavle">
              <a:extLst>
                <a:ext uri="{FF2B5EF4-FFF2-40B4-BE49-F238E27FC236}">
                  <a16:creationId xmlns:a16="http://schemas.microsoft.com/office/drawing/2014/main" id="{B7DDA937-6AC8-1D4F-9235-D07B30215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527" y="3294275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65" name="helsingborg">
              <a:extLst>
                <a:ext uri="{FF2B5EF4-FFF2-40B4-BE49-F238E27FC236}">
                  <a16:creationId xmlns:a16="http://schemas.microsoft.com/office/drawing/2014/main" id="{3B6E74F5-78E9-7E4F-B695-A46CC2822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107" y="522244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68" name="jønkøping">
              <a:extLst>
                <a:ext uri="{FF2B5EF4-FFF2-40B4-BE49-F238E27FC236}">
                  <a16:creationId xmlns:a16="http://schemas.microsoft.com/office/drawing/2014/main" id="{B64C2203-11F3-C64C-819B-E4F0E5044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8582" y="446611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75" name="karlstad">
              <a:extLst>
                <a:ext uri="{FF2B5EF4-FFF2-40B4-BE49-F238E27FC236}">
                  <a16:creationId xmlns:a16="http://schemas.microsoft.com/office/drawing/2014/main" id="{1AFFE2C1-E5F3-2D46-A86F-13EFC42D03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1457" y="3832033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77" name="københavn">
              <a:extLst>
                <a:ext uri="{FF2B5EF4-FFF2-40B4-BE49-F238E27FC236}">
                  <a16:creationId xmlns:a16="http://schemas.microsoft.com/office/drawing/2014/main" id="{BA6239F5-DEFF-8D49-972D-333AB4FAE2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0667" y="5250041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1" name="arendal">
              <a:extLst>
                <a:ext uri="{FF2B5EF4-FFF2-40B4-BE49-F238E27FC236}">
                  <a16:creationId xmlns:a16="http://schemas.microsoft.com/office/drawing/2014/main" id="{7DC1F067-0C90-4E43-ABD3-0233BAE6D6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6162" y="420623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5" name="linkøping">
              <a:extLst>
                <a:ext uri="{FF2B5EF4-FFF2-40B4-BE49-F238E27FC236}">
                  <a16:creationId xmlns:a16="http://schemas.microsoft.com/office/drawing/2014/main" id="{A0AC3DA7-D22B-3749-B615-36A504B38D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3641" y="4196559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8" name="luleå">
              <a:extLst>
                <a:ext uri="{FF2B5EF4-FFF2-40B4-BE49-F238E27FC236}">
                  <a16:creationId xmlns:a16="http://schemas.microsoft.com/office/drawing/2014/main" id="{25E943F8-A3F1-CE4A-B833-80B1DADCB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8472" y="813775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91" name="stavanger">
              <a:extLst>
                <a:ext uri="{FF2B5EF4-FFF2-40B4-BE49-F238E27FC236}">
                  <a16:creationId xmlns:a16="http://schemas.microsoft.com/office/drawing/2014/main" id="{0C73362D-C562-794E-B868-0000C80F0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2837" y="3883603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95" name="sundsvall">
              <a:extLst>
                <a:ext uri="{FF2B5EF4-FFF2-40B4-BE49-F238E27FC236}">
                  <a16:creationId xmlns:a16="http://schemas.microsoft.com/office/drawing/2014/main" id="{31402FA0-2B02-DA42-82E8-7419E94E1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7758" y="227814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97" name="trondheim">
              <a:extLst>
                <a:ext uri="{FF2B5EF4-FFF2-40B4-BE49-F238E27FC236}">
                  <a16:creationId xmlns:a16="http://schemas.microsoft.com/office/drawing/2014/main" id="{FA4BB115-0795-4F40-BB26-B28BB13E5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65662" y="1799027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1" name="umeå">
              <a:extLst>
                <a:ext uri="{FF2B5EF4-FFF2-40B4-BE49-F238E27FC236}">
                  <a16:creationId xmlns:a16="http://schemas.microsoft.com/office/drawing/2014/main" id="{4FB60691-39B6-F346-86F8-56DA7C982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3408" y="1842389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4" name="uppsala">
              <a:extLst>
                <a:ext uri="{FF2B5EF4-FFF2-40B4-BE49-F238E27FC236}">
                  <a16:creationId xmlns:a16="http://schemas.microsoft.com/office/drawing/2014/main" id="{31D0B925-7215-DC4D-B96D-E824E2C57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3023" y="3658509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8" name="ørebro">
              <a:extLst>
                <a:ext uri="{FF2B5EF4-FFF2-40B4-BE49-F238E27FC236}">
                  <a16:creationId xmlns:a16="http://schemas.microsoft.com/office/drawing/2014/main" id="{5B2EACB8-4A04-914F-9C8C-442B8C8753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7246" y="3799187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11" name="østersund">
              <a:extLst>
                <a:ext uri="{FF2B5EF4-FFF2-40B4-BE49-F238E27FC236}">
                  <a16:creationId xmlns:a16="http://schemas.microsoft.com/office/drawing/2014/main" id="{AB605E92-75E8-3B41-8AD9-DDB199851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2416" y="1995534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61" name="Bydgoszcz">
              <a:extLst>
                <a:ext uri="{FF2B5EF4-FFF2-40B4-BE49-F238E27FC236}">
                  <a16:creationId xmlns:a16="http://schemas.microsoft.com/office/drawing/2014/main" id="{0CC16BCC-00C0-B449-B113-B8D440B78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0926" y="6140666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62" name="Warsaw">
              <a:extLst>
                <a:ext uri="{FF2B5EF4-FFF2-40B4-BE49-F238E27FC236}">
                  <a16:creationId xmlns:a16="http://schemas.microsoft.com/office/drawing/2014/main" id="{3FF6D42C-E0F3-F24F-81CB-F9B43099D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1412" y="630395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79" name="Łódź">
              <a:extLst>
                <a:ext uri="{FF2B5EF4-FFF2-40B4-BE49-F238E27FC236}">
                  <a16:creationId xmlns:a16="http://schemas.microsoft.com/office/drawing/2014/main" id="{683436BF-103F-6F45-A1EA-30656F9FB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3070" y="6478123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0" name="Lund">
              <a:extLst>
                <a:ext uri="{FF2B5EF4-FFF2-40B4-BE49-F238E27FC236}">
                  <a16:creationId xmlns:a16="http://schemas.microsoft.com/office/drawing/2014/main" id="{847C94C8-BD5D-4943-81DE-47DB0DA01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4735" y="5200668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3" name="Karlskrona">
              <a:extLst>
                <a:ext uri="{FF2B5EF4-FFF2-40B4-BE49-F238E27FC236}">
                  <a16:creationId xmlns:a16="http://schemas.microsoft.com/office/drawing/2014/main" id="{8CF01C8D-58EA-7C4B-BC7E-170BF2032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810" y="509748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6" name="Turku/åbo">
              <a:extLst>
                <a:ext uri="{FF2B5EF4-FFF2-40B4-BE49-F238E27FC236}">
                  <a16:creationId xmlns:a16="http://schemas.microsoft.com/office/drawing/2014/main" id="{D7BB04F5-4366-8D4C-8F48-948900C8C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4099" y="3348704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89" name="Tampere">
              <a:extLst>
                <a:ext uri="{FF2B5EF4-FFF2-40B4-BE49-F238E27FC236}">
                  <a16:creationId xmlns:a16="http://schemas.microsoft.com/office/drawing/2014/main" id="{E3912D79-0EA4-0B40-B7BF-8A35CAC8A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08013" y="3000361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99" name="oslo">
              <a:extLst>
                <a:ext uri="{FF2B5EF4-FFF2-40B4-BE49-F238E27FC236}">
                  <a16:creationId xmlns:a16="http://schemas.microsoft.com/office/drawing/2014/main" id="{650E3857-1CCA-6E4E-9E8B-22FA76DA1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7414" y="3527116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2" name="helsinki">
              <a:extLst>
                <a:ext uri="{FF2B5EF4-FFF2-40B4-BE49-F238E27FC236}">
                  <a16:creationId xmlns:a16="http://schemas.microsoft.com/office/drawing/2014/main" id="{B726A765-6917-2F4B-BF37-770DCA3B9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6733" y="3429925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5" name="stockholm">
              <a:extLst>
                <a:ext uri="{FF2B5EF4-FFF2-40B4-BE49-F238E27FC236}">
                  <a16:creationId xmlns:a16="http://schemas.microsoft.com/office/drawing/2014/main" id="{E6E2EE36-A7AC-A940-9FED-84CDAF7AD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95532" y="3825683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6" name="aarhus">
              <a:extLst>
                <a:ext uri="{FF2B5EF4-FFF2-40B4-BE49-F238E27FC236}">
                  <a16:creationId xmlns:a16="http://schemas.microsoft.com/office/drawing/2014/main" id="{95EE3D6F-8AAC-744A-8921-2D19AFD58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9263" y="504244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09" name="bergen">
              <a:extLst>
                <a:ext uri="{FF2B5EF4-FFF2-40B4-BE49-F238E27FC236}">
                  <a16:creationId xmlns:a16="http://schemas.microsoft.com/office/drawing/2014/main" id="{D8C462CB-A935-5A47-9B2A-9147B41D6D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562" y="3172208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12" name="gøteborg">
              <a:extLst>
                <a:ext uri="{FF2B5EF4-FFF2-40B4-BE49-F238E27FC236}">
                  <a16:creationId xmlns:a16="http://schemas.microsoft.com/office/drawing/2014/main" id="{6478EF03-7EA2-AA42-B1C8-F9A3831F8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7257" y="447393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113" name="malmø">
              <a:extLst>
                <a:ext uri="{FF2B5EF4-FFF2-40B4-BE49-F238E27FC236}">
                  <a16:creationId xmlns:a16="http://schemas.microsoft.com/office/drawing/2014/main" id="{C000A4B7-772C-2845-B9C2-5C1D50C29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0307" y="539956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</p:grpSp>
      <p:grpSp>
        <p:nvGrpSpPr>
          <p:cNvPr id="2" name="Cities" hidden="1">
            <a:extLst>
              <a:ext uri="{FF2B5EF4-FFF2-40B4-BE49-F238E27FC236}">
                <a16:creationId xmlns:a16="http://schemas.microsoft.com/office/drawing/2014/main" id="{E6606139-220E-414C-92FA-874338C667F7}"/>
              </a:ext>
            </a:extLst>
          </p:cNvPr>
          <p:cNvGrpSpPr/>
          <p:nvPr/>
        </p:nvGrpSpPr>
        <p:grpSpPr>
          <a:xfrm>
            <a:off x="5350505" y="989199"/>
            <a:ext cx="5584002" cy="5461238"/>
            <a:chOff x="5350505" y="989199"/>
            <a:chExt cx="5584002" cy="5461238"/>
          </a:xfrm>
        </p:grpSpPr>
        <p:sp>
          <p:nvSpPr>
            <p:cNvPr id="26" name="KRISTIANSAND">
              <a:extLst>
                <a:ext uri="{FF2B5EF4-FFF2-40B4-BE49-F238E27FC236}">
                  <a16:creationId xmlns:a16="http://schemas.microsoft.com/office/drawing/2014/main" id="{436E7AE6-D567-FD4F-98C0-A4504E7C1F28}"/>
                </a:ext>
              </a:extLst>
            </p:cNvPr>
            <p:cNvSpPr txBox="1"/>
            <p:nvPr/>
          </p:nvSpPr>
          <p:spPr>
            <a:xfrm>
              <a:off x="5957973" y="4487107"/>
              <a:ext cx="1165096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KRISTIANSAND</a:t>
              </a:r>
              <a:endParaRPr lang="en-GB" sz="900" b="1" dirty="0"/>
            </a:p>
          </p:txBody>
        </p:sp>
        <p:sp>
          <p:nvSpPr>
            <p:cNvPr id="48" name="BREMEN">
              <a:extLst>
                <a:ext uri="{FF2B5EF4-FFF2-40B4-BE49-F238E27FC236}">
                  <a16:creationId xmlns:a16="http://schemas.microsoft.com/office/drawing/2014/main" id="{F0BCABDE-CFE6-254C-A110-ECD05F6D639E}"/>
                </a:ext>
              </a:extLst>
            </p:cNvPr>
            <p:cNvSpPr txBox="1"/>
            <p:nvPr/>
          </p:nvSpPr>
          <p:spPr>
            <a:xfrm>
              <a:off x="7455568" y="6311938"/>
              <a:ext cx="681170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BREMEN</a:t>
              </a:r>
              <a:endParaRPr lang="en-GB" sz="900" b="1" dirty="0"/>
            </a:p>
          </p:txBody>
        </p:sp>
        <p:sp>
          <p:nvSpPr>
            <p:cNvPr id="52" name="BORLANGE">
              <a:extLst>
                <a:ext uri="{FF2B5EF4-FFF2-40B4-BE49-F238E27FC236}">
                  <a16:creationId xmlns:a16="http://schemas.microsoft.com/office/drawing/2014/main" id="{0ED7E021-180D-884C-87E0-C176DC593ECC}"/>
                </a:ext>
              </a:extLst>
            </p:cNvPr>
            <p:cNvSpPr txBox="1"/>
            <p:nvPr/>
          </p:nvSpPr>
          <p:spPr>
            <a:xfrm>
              <a:off x="8042689" y="3501143"/>
              <a:ext cx="962029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/>
                <a:t>BORLÄNGE</a:t>
              </a:r>
              <a:endParaRPr lang="en-GB" sz="900" b="1" dirty="0"/>
            </a:p>
          </p:txBody>
        </p:sp>
        <p:sp>
          <p:nvSpPr>
            <p:cNvPr id="56" name="GAVLE">
              <a:extLst>
                <a:ext uri="{FF2B5EF4-FFF2-40B4-BE49-F238E27FC236}">
                  <a16:creationId xmlns:a16="http://schemas.microsoft.com/office/drawing/2014/main" id="{7B78275E-7C21-DA46-B1CF-1F5760F242AE}"/>
                </a:ext>
              </a:extLst>
            </p:cNvPr>
            <p:cNvSpPr txBox="1"/>
            <p:nvPr/>
          </p:nvSpPr>
          <p:spPr>
            <a:xfrm>
              <a:off x="9323301" y="3443776"/>
              <a:ext cx="668261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/>
                <a:t>GÄVLE</a:t>
              </a:r>
              <a:endParaRPr lang="en-GB" sz="900" b="1" dirty="0"/>
            </a:p>
          </p:txBody>
        </p:sp>
        <p:sp>
          <p:nvSpPr>
            <p:cNvPr id="66" name="HELSINGBORG">
              <a:extLst>
                <a:ext uri="{FF2B5EF4-FFF2-40B4-BE49-F238E27FC236}">
                  <a16:creationId xmlns:a16="http://schemas.microsoft.com/office/drawing/2014/main" id="{48A5707B-8A08-3547-A0EE-E723187B2C22}"/>
                </a:ext>
              </a:extLst>
            </p:cNvPr>
            <p:cNvSpPr txBox="1"/>
            <p:nvPr/>
          </p:nvSpPr>
          <p:spPr>
            <a:xfrm>
              <a:off x="8393384" y="5371941"/>
              <a:ext cx="1040967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HELSINGBORG</a:t>
              </a:r>
              <a:endParaRPr lang="en-GB" sz="900" b="1" dirty="0"/>
            </a:p>
          </p:txBody>
        </p:sp>
        <p:sp>
          <p:nvSpPr>
            <p:cNvPr id="69" name="JØNKØPING">
              <a:extLst>
                <a:ext uri="{FF2B5EF4-FFF2-40B4-BE49-F238E27FC236}">
                  <a16:creationId xmlns:a16="http://schemas.microsoft.com/office/drawing/2014/main" id="{1B426FFC-5068-D040-8A82-E02574D9FE46}"/>
                </a:ext>
              </a:extLst>
            </p:cNvPr>
            <p:cNvSpPr txBox="1"/>
            <p:nvPr/>
          </p:nvSpPr>
          <p:spPr>
            <a:xfrm>
              <a:off x="8637859" y="4615611"/>
              <a:ext cx="874255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JÖNKÖPING</a:t>
              </a:r>
              <a:endParaRPr lang="en-GB" sz="900" b="1" dirty="0"/>
            </a:p>
          </p:txBody>
        </p:sp>
        <p:sp>
          <p:nvSpPr>
            <p:cNvPr id="74" name="KARLSTAD">
              <a:extLst>
                <a:ext uri="{FF2B5EF4-FFF2-40B4-BE49-F238E27FC236}">
                  <a16:creationId xmlns:a16="http://schemas.microsoft.com/office/drawing/2014/main" id="{C3B731FE-6BD1-544C-B1D2-FFF59972698C}"/>
                </a:ext>
              </a:extLst>
            </p:cNvPr>
            <p:cNvSpPr txBox="1"/>
            <p:nvPr/>
          </p:nvSpPr>
          <p:spPr>
            <a:xfrm>
              <a:off x="7821312" y="3981534"/>
              <a:ext cx="816547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pPr algn="r"/>
              <a:r>
                <a:rPr lang="en-GB" sz="900" b="1"/>
                <a:t>KARLSTAD</a:t>
              </a:r>
              <a:endParaRPr lang="en-GB" sz="900" b="1" dirty="0"/>
            </a:p>
          </p:txBody>
        </p:sp>
        <p:sp>
          <p:nvSpPr>
            <p:cNvPr id="78" name="KØBENHAVN">
              <a:extLst>
                <a:ext uri="{FF2B5EF4-FFF2-40B4-BE49-F238E27FC236}">
                  <a16:creationId xmlns:a16="http://schemas.microsoft.com/office/drawing/2014/main" id="{8D7DC141-F6AB-F84C-A918-083FE6BFC6A9}"/>
                </a:ext>
              </a:extLst>
            </p:cNvPr>
            <p:cNvSpPr txBox="1"/>
            <p:nvPr/>
          </p:nvSpPr>
          <p:spPr>
            <a:xfrm>
              <a:off x="7322710" y="5399542"/>
              <a:ext cx="925552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KØBENHAVN</a:t>
              </a:r>
              <a:endParaRPr lang="en-GB" sz="900" b="1" dirty="0"/>
            </a:p>
          </p:txBody>
        </p:sp>
        <p:sp>
          <p:nvSpPr>
            <p:cNvPr id="82" name="ARENDAL">
              <a:extLst>
                <a:ext uri="{FF2B5EF4-FFF2-40B4-BE49-F238E27FC236}">
                  <a16:creationId xmlns:a16="http://schemas.microsoft.com/office/drawing/2014/main" id="{8D2B2A58-F515-124E-9F1E-84EA90FA2071}"/>
                </a:ext>
              </a:extLst>
            </p:cNvPr>
            <p:cNvSpPr txBox="1"/>
            <p:nvPr/>
          </p:nvSpPr>
          <p:spPr>
            <a:xfrm>
              <a:off x="7283936" y="4355733"/>
              <a:ext cx="746015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ARENDAL</a:t>
              </a:r>
              <a:endParaRPr lang="en-GB" sz="900" b="1" dirty="0"/>
            </a:p>
          </p:txBody>
        </p:sp>
        <p:sp>
          <p:nvSpPr>
            <p:cNvPr id="84" name="LINKØPING">
              <a:extLst>
                <a:ext uri="{FF2B5EF4-FFF2-40B4-BE49-F238E27FC236}">
                  <a16:creationId xmlns:a16="http://schemas.microsoft.com/office/drawing/2014/main" id="{AB21A320-2B73-E740-BF4D-7DAC0ACFBBE0}"/>
                </a:ext>
              </a:extLst>
            </p:cNvPr>
            <p:cNvSpPr txBox="1"/>
            <p:nvPr/>
          </p:nvSpPr>
          <p:spPr>
            <a:xfrm>
              <a:off x="8911416" y="4346060"/>
              <a:ext cx="822959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/>
                <a:t>LIN</a:t>
              </a:r>
              <a:r>
                <a:rPr lang="en-GB" sz="900" b="1">
                  <a:solidFill>
                    <a:srgbClr val="000000"/>
                  </a:solidFill>
                </a:rPr>
                <a:t>KÖPING</a:t>
              </a:r>
              <a:endParaRPr lang="en-GB" sz="900" b="1" dirty="0"/>
            </a:p>
          </p:txBody>
        </p:sp>
        <p:sp>
          <p:nvSpPr>
            <p:cNvPr id="87" name="LULEÅ">
              <a:extLst>
                <a:ext uri="{FF2B5EF4-FFF2-40B4-BE49-F238E27FC236}">
                  <a16:creationId xmlns:a16="http://schemas.microsoft.com/office/drawing/2014/main" id="{7052A62D-E9E3-6C42-BD95-767DD14DDCDD}"/>
                </a:ext>
              </a:extLst>
            </p:cNvPr>
            <p:cNvSpPr txBox="1"/>
            <p:nvPr/>
          </p:nvSpPr>
          <p:spPr>
            <a:xfrm>
              <a:off x="10266246" y="989199"/>
              <a:ext cx="668261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/>
                <a:t>LULEÅ</a:t>
              </a:r>
              <a:endParaRPr lang="en-GB" sz="900" b="1" dirty="0"/>
            </a:p>
          </p:txBody>
        </p:sp>
        <p:sp>
          <p:nvSpPr>
            <p:cNvPr id="92" name="STAVANGER">
              <a:extLst>
                <a:ext uri="{FF2B5EF4-FFF2-40B4-BE49-F238E27FC236}">
                  <a16:creationId xmlns:a16="http://schemas.microsoft.com/office/drawing/2014/main" id="{D5F5685E-773B-3F4A-A036-902C68BCB8F7}"/>
                </a:ext>
              </a:extLst>
            </p:cNvPr>
            <p:cNvSpPr txBox="1"/>
            <p:nvPr/>
          </p:nvSpPr>
          <p:spPr>
            <a:xfrm>
              <a:off x="5350505" y="4033104"/>
              <a:ext cx="1165096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STAVANGER</a:t>
              </a:r>
              <a:endParaRPr lang="en-GB" sz="900" b="1" dirty="0"/>
            </a:p>
          </p:txBody>
        </p:sp>
        <p:sp>
          <p:nvSpPr>
            <p:cNvPr id="94" name="SUNDSVALL">
              <a:extLst>
                <a:ext uri="{FF2B5EF4-FFF2-40B4-BE49-F238E27FC236}">
                  <a16:creationId xmlns:a16="http://schemas.microsoft.com/office/drawing/2014/main" id="{555EF71F-5724-C647-AB33-21243F72678B}"/>
                </a:ext>
              </a:extLst>
            </p:cNvPr>
            <p:cNvSpPr txBox="1"/>
            <p:nvPr/>
          </p:nvSpPr>
          <p:spPr>
            <a:xfrm>
              <a:off x="9395532" y="2427643"/>
              <a:ext cx="925551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/>
                <a:t>SUNDSVALL</a:t>
              </a:r>
              <a:endParaRPr lang="en-GB" sz="900" b="1" dirty="0"/>
            </a:p>
          </p:txBody>
        </p:sp>
        <p:sp>
          <p:nvSpPr>
            <p:cNvPr id="98" name="TRONDHEIM">
              <a:extLst>
                <a:ext uri="{FF2B5EF4-FFF2-40B4-BE49-F238E27FC236}">
                  <a16:creationId xmlns:a16="http://schemas.microsoft.com/office/drawing/2014/main" id="{E4CA7106-EBEC-7A4E-A80E-15B13C08F10E}"/>
                </a:ext>
              </a:extLst>
            </p:cNvPr>
            <p:cNvSpPr txBox="1"/>
            <p:nvPr/>
          </p:nvSpPr>
          <p:spPr>
            <a:xfrm>
              <a:off x="6693330" y="1948528"/>
              <a:ext cx="1165096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TRONDHEIM</a:t>
              </a:r>
              <a:endParaRPr lang="en-GB" sz="900" b="1" dirty="0"/>
            </a:p>
          </p:txBody>
        </p:sp>
        <p:sp>
          <p:nvSpPr>
            <p:cNvPr id="100" name="UMEÅ">
              <a:extLst>
                <a:ext uri="{FF2B5EF4-FFF2-40B4-BE49-F238E27FC236}">
                  <a16:creationId xmlns:a16="http://schemas.microsoft.com/office/drawing/2014/main" id="{714576AB-7E9B-CF45-A3E7-360DCCC930C4}"/>
                </a:ext>
              </a:extLst>
            </p:cNvPr>
            <p:cNvSpPr txBox="1"/>
            <p:nvPr/>
          </p:nvSpPr>
          <p:spPr>
            <a:xfrm>
              <a:off x="9911182" y="1991890"/>
              <a:ext cx="925551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/>
                <a:t>UMEÅ</a:t>
              </a:r>
              <a:endParaRPr lang="en-GB" sz="900" b="1" dirty="0"/>
            </a:p>
          </p:txBody>
        </p:sp>
        <p:sp>
          <p:nvSpPr>
            <p:cNvPr id="103" name="UPPSALA">
              <a:extLst>
                <a:ext uri="{FF2B5EF4-FFF2-40B4-BE49-F238E27FC236}">
                  <a16:creationId xmlns:a16="http://schemas.microsoft.com/office/drawing/2014/main" id="{E8A5BE31-8266-F049-A0B4-BE913A8B24EA}"/>
                </a:ext>
              </a:extLst>
            </p:cNvPr>
            <p:cNvSpPr txBox="1"/>
            <p:nvPr/>
          </p:nvSpPr>
          <p:spPr>
            <a:xfrm>
              <a:off x="9160798" y="3808010"/>
              <a:ext cx="733191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/>
                <a:t>UPPSALA</a:t>
              </a:r>
              <a:endParaRPr lang="en-GB" sz="900" b="1" dirty="0"/>
            </a:p>
          </p:txBody>
        </p:sp>
        <p:sp>
          <p:nvSpPr>
            <p:cNvPr id="107" name="ØREBRO">
              <a:extLst>
                <a:ext uri="{FF2B5EF4-FFF2-40B4-BE49-F238E27FC236}">
                  <a16:creationId xmlns:a16="http://schemas.microsoft.com/office/drawing/2014/main" id="{FB918B86-5EA5-8C47-AAFB-212093EEFFBC}"/>
                </a:ext>
              </a:extLst>
            </p:cNvPr>
            <p:cNvSpPr txBox="1"/>
            <p:nvPr/>
          </p:nvSpPr>
          <p:spPr>
            <a:xfrm>
              <a:off x="8905021" y="3948688"/>
              <a:ext cx="688307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ÖREBRO</a:t>
              </a:r>
              <a:endParaRPr lang="en-GB" sz="900" b="1" dirty="0"/>
            </a:p>
          </p:txBody>
        </p:sp>
        <p:sp>
          <p:nvSpPr>
            <p:cNvPr id="110" name="ØSTERSUND">
              <a:extLst>
                <a:ext uri="{FF2B5EF4-FFF2-40B4-BE49-F238E27FC236}">
                  <a16:creationId xmlns:a16="http://schemas.microsoft.com/office/drawing/2014/main" id="{4477CB33-2111-2448-B22F-BA934E1CB205}"/>
                </a:ext>
              </a:extLst>
            </p:cNvPr>
            <p:cNvSpPr txBox="1"/>
            <p:nvPr/>
          </p:nvSpPr>
          <p:spPr>
            <a:xfrm>
              <a:off x="7923656" y="2145035"/>
              <a:ext cx="925551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/>
                <a:t>ÖSTERSUND</a:t>
              </a:r>
              <a:endParaRPr lang="en-GB" sz="900" b="1" dirty="0"/>
            </a:p>
          </p:txBody>
        </p:sp>
      </p:grpSp>
      <p:grpSp>
        <p:nvGrpSpPr>
          <p:cNvPr id="9" name="Experience cities" hidden="1">
            <a:extLst>
              <a:ext uri="{FF2B5EF4-FFF2-40B4-BE49-F238E27FC236}">
                <a16:creationId xmlns:a16="http://schemas.microsoft.com/office/drawing/2014/main" id="{6308344D-7C5A-674F-85A6-439E9E03F919}"/>
              </a:ext>
            </a:extLst>
          </p:cNvPr>
          <p:cNvGrpSpPr/>
          <p:nvPr/>
        </p:nvGrpSpPr>
        <p:grpSpPr>
          <a:xfrm>
            <a:off x="5940017" y="3321709"/>
            <a:ext cx="5874198" cy="2365851"/>
            <a:chOff x="5940017" y="3321709"/>
            <a:chExt cx="5874198" cy="2365851"/>
          </a:xfrm>
        </p:grpSpPr>
        <p:sp>
          <p:nvSpPr>
            <p:cNvPr id="18" name="OSLO">
              <a:extLst>
                <a:ext uri="{FF2B5EF4-FFF2-40B4-BE49-F238E27FC236}">
                  <a16:creationId xmlns:a16="http://schemas.microsoft.com/office/drawing/2014/main" id="{B9E294A4-280A-894C-9025-FD6E7FB68F18}"/>
                </a:ext>
              </a:extLst>
            </p:cNvPr>
            <p:cNvSpPr txBox="1"/>
            <p:nvPr/>
          </p:nvSpPr>
          <p:spPr>
            <a:xfrm>
              <a:off x="7302824" y="3676617"/>
              <a:ext cx="539425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OSLO</a:t>
              </a:r>
              <a:endParaRPr lang="en-GB" sz="900" b="1" dirty="0"/>
            </a:p>
          </p:txBody>
        </p:sp>
        <p:sp>
          <p:nvSpPr>
            <p:cNvPr id="28" name="STOCKHOLM">
              <a:extLst>
                <a:ext uri="{FF2B5EF4-FFF2-40B4-BE49-F238E27FC236}">
                  <a16:creationId xmlns:a16="http://schemas.microsoft.com/office/drawing/2014/main" id="{D996FA9C-3EE4-A04A-B3FC-525E29B7CC80}"/>
                </a:ext>
              </a:extLst>
            </p:cNvPr>
            <p:cNvSpPr txBox="1"/>
            <p:nvPr/>
          </p:nvSpPr>
          <p:spPr>
            <a:xfrm>
              <a:off x="9493307" y="3975184"/>
              <a:ext cx="925551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/>
                <a:t>STOCKHOLM</a:t>
              </a:r>
              <a:endParaRPr lang="en-GB" sz="900" b="1" dirty="0"/>
            </a:p>
          </p:txBody>
        </p:sp>
        <p:sp>
          <p:nvSpPr>
            <p:cNvPr id="30" name="AARHUS">
              <a:extLst>
                <a:ext uri="{FF2B5EF4-FFF2-40B4-BE49-F238E27FC236}">
                  <a16:creationId xmlns:a16="http://schemas.microsoft.com/office/drawing/2014/main" id="{74A268A6-FEB3-7D45-A31B-FF1FDFDDD6A4}"/>
                </a:ext>
              </a:extLst>
            </p:cNvPr>
            <p:cNvSpPr txBox="1"/>
            <p:nvPr/>
          </p:nvSpPr>
          <p:spPr>
            <a:xfrm>
              <a:off x="7075449" y="5191941"/>
              <a:ext cx="736146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AARHUS</a:t>
              </a:r>
              <a:endParaRPr lang="en-GB" sz="900" b="1" dirty="0"/>
            </a:p>
          </p:txBody>
        </p:sp>
        <p:sp>
          <p:nvSpPr>
            <p:cNvPr id="51" name="BERGEN">
              <a:extLst>
                <a:ext uri="{FF2B5EF4-FFF2-40B4-BE49-F238E27FC236}">
                  <a16:creationId xmlns:a16="http://schemas.microsoft.com/office/drawing/2014/main" id="{46043166-5C3C-AC43-88D4-A7278340CE97}"/>
                </a:ext>
              </a:extLst>
            </p:cNvPr>
            <p:cNvSpPr txBox="1"/>
            <p:nvPr/>
          </p:nvSpPr>
          <p:spPr>
            <a:xfrm>
              <a:off x="5940017" y="3321709"/>
              <a:ext cx="675483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BERGEN</a:t>
              </a:r>
              <a:endParaRPr lang="en-GB" sz="900" b="1" dirty="0"/>
            </a:p>
          </p:txBody>
        </p:sp>
        <p:sp>
          <p:nvSpPr>
            <p:cNvPr id="49" name="GØTEBORG">
              <a:extLst>
                <a:ext uri="{FF2B5EF4-FFF2-40B4-BE49-F238E27FC236}">
                  <a16:creationId xmlns:a16="http://schemas.microsoft.com/office/drawing/2014/main" id="{7EC8201D-C29D-6E43-A371-4F034A3D5F9C}"/>
                </a:ext>
              </a:extLst>
            </p:cNvPr>
            <p:cNvSpPr txBox="1"/>
            <p:nvPr/>
          </p:nvSpPr>
          <p:spPr>
            <a:xfrm>
              <a:off x="7360012" y="4623433"/>
              <a:ext cx="855019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pPr algn="r"/>
              <a:r>
                <a:rPr lang="en-GB" sz="900" b="1">
                  <a:solidFill>
                    <a:srgbClr val="000000"/>
                  </a:solidFill>
                </a:rPr>
                <a:t>GÖTEBORG</a:t>
              </a:r>
              <a:endParaRPr lang="en-GB" sz="900" b="1" dirty="0"/>
            </a:p>
          </p:txBody>
        </p:sp>
        <p:sp>
          <p:nvSpPr>
            <p:cNvPr id="72" name="MALMØ">
              <a:extLst>
                <a:ext uri="{FF2B5EF4-FFF2-40B4-BE49-F238E27FC236}">
                  <a16:creationId xmlns:a16="http://schemas.microsoft.com/office/drawing/2014/main" id="{08A6148E-A169-0747-8366-BF77231A5993}"/>
                </a:ext>
              </a:extLst>
            </p:cNvPr>
            <p:cNvSpPr txBox="1"/>
            <p:nvPr/>
          </p:nvSpPr>
          <p:spPr>
            <a:xfrm>
              <a:off x="8469584" y="5549061"/>
              <a:ext cx="617775" cy="138499"/>
            </a:xfrm>
            <a:prstGeom prst="rect">
              <a:avLst/>
            </a:prstGeom>
            <a:noFill/>
          </p:spPr>
          <p:txBody>
            <a:bodyPr wrap="none" lIns="90000" tIns="0" rIns="90000" bIns="0" rtlCol="0">
              <a:spAutoFit/>
            </a:bodyPr>
            <a:lstStyle/>
            <a:p>
              <a:r>
                <a:rPr lang="en-GB" sz="900" b="1">
                  <a:solidFill>
                    <a:srgbClr val="000000"/>
                  </a:solidFill>
                </a:rPr>
                <a:t>MALMÖ</a:t>
              </a:r>
              <a:endParaRPr lang="en-GB" sz="900" b="1" dirty="0"/>
            </a:p>
          </p:txBody>
        </p:sp>
        <p:sp>
          <p:nvSpPr>
            <p:cNvPr id="27" name="HELSINKI">
              <a:extLst>
                <a:ext uri="{FF2B5EF4-FFF2-40B4-BE49-F238E27FC236}">
                  <a16:creationId xmlns:a16="http://schemas.microsoft.com/office/drawing/2014/main" id="{09EE24CA-17D9-3A43-B302-11C411B3DA16}"/>
                </a:ext>
              </a:extLst>
            </p:cNvPr>
            <p:cNvSpPr txBox="1"/>
            <p:nvPr/>
          </p:nvSpPr>
          <p:spPr>
            <a:xfrm>
              <a:off x="10915650" y="3579426"/>
              <a:ext cx="898565" cy="138499"/>
            </a:xfrm>
            <a:prstGeom prst="rect">
              <a:avLst/>
            </a:prstGeom>
            <a:noFill/>
          </p:spPr>
          <p:txBody>
            <a:bodyPr wrap="square" lIns="90000" tIns="0" rIns="90000" bIns="0" rtlCol="0">
              <a:spAutoFit/>
            </a:bodyPr>
            <a:lstStyle/>
            <a:p>
              <a:r>
                <a:rPr lang="en-GB" sz="900" b="1"/>
                <a:t>HELSINKI</a:t>
              </a:r>
              <a:endParaRPr lang="en-GB" sz="900" b="1" dirty="0"/>
            </a:p>
          </p:txBody>
        </p:sp>
      </p:grpSp>
      <p:grpSp>
        <p:nvGrpSpPr>
          <p:cNvPr id="8" name="Experience highligted" hidden="1">
            <a:extLst>
              <a:ext uri="{FF2B5EF4-FFF2-40B4-BE49-F238E27FC236}">
                <a16:creationId xmlns:a16="http://schemas.microsoft.com/office/drawing/2014/main" id="{52162C5E-BADA-5349-A912-8EAC3DFEDA9C}"/>
              </a:ext>
            </a:extLst>
          </p:cNvPr>
          <p:cNvGrpSpPr/>
          <p:nvPr/>
        </p:nvGrpSpPr>
        <p:grpSpPr>
          <a:xfrm>
            <a:off x="6529562" y="3172208"/>
            <a:ext cx="4499170" cy="2515352"/>
            <a:chOff x="6529562" y="3172208"/>
            <a:chExt cx="4499170" cy="2515352"/>
          </a:xfrm>
        </p:grpSpPr>
        <p:sp>
          <p:nvSpPr>
            <p:cNvPr id="21" name="oslo">
              <a:extLst>
                <a:ext uri="{FF2B5EF4-FFF2-40B4-BE49-F238E27FC236}">
                  <a16:creationId xmlns:a16="http://schemas.microsoft.com/office/drawing/2014/main" id="{A5CD134E-BA68-E943-A77A-ED9A6596A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7414" y="3527116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23" name="helsinki">
              <a:extLst>
                <a:ext uri="{FF2B5EF4-FFF2-40B4-BE49-F238E27FC236}">
                  <a16:creationId xmlns:a16="http://schemas.microsoft.com/office/drawing/2014/main" id="{ED110617-3DD4-614C-A28F-44E10C95C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6733" y="3429925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29" name="stockholm">
              <a:extLst>
                <a:ext uri="{FF2B5EF4-FFF2-40B4-BE49-F238E27FC236}">
                  <a16:creationId xmlns:a16="http://schemas.microsoft.com/office/drawing/2014/main" id="{30E591E5-45C5-7E4B-B16C-4D97A299D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95532" y="3825683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25" name="aarhus">
              <a:extLst>
                <a:ext uri="{FF2B5EF4-FFF2-40B4-BE49-F238E27FC236}">
                  <a16:creationId xmlns:a16="http://schemas.microsoft.com/office/drawing/2014/main" id="{6DAC7DDA-4E84-394A-8799-B6DA7B1C7A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9263" y="504244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50" name="bergen">
              <a:extLst>
                <a:ext uri="{FF2B5EF4-FFF2-40B4-BE49-F238E27FC236}">
                  <a16:creationId xmlns:a16="http://schemas.microsoft.com/office/drawing/2014/main" id="{674EAB1D-275E-A846-92FF-BB4D66360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562" y="3172208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60" name="gøteborg">
              <a:extLst>
                <a:ext uri="{FF2B5EF4-FFF2-40B4-BE49-F238E27FC236}">
                  <a16:creationId xmlns:a16="http://schemas.microsoft.com/office/drawing/2014/main" id="{B9FFEEC3-D55E-0A44-97B6-42EB27C4F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7257" y="4473932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  <p:sp>
          <p:nvSpPr>
            <p:cNvPr id="71" name="malmø">
              <a:extLst>
                <a:ext uri="{FF2B5EF4-FFF2-40B4-BE49-F238E27FC236}">
                  <a16:creationId xmlns:a16="http://schemas.microsoft.com/office/drawing/2014/main" id="{6BB2C847-D454-7F4F-84D1-97D20104D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90307" y="5399560"/>
              <a:ext cx="191999" cy="288000"/>
            </a:xfrm>
            <a:custGeom>
              <a:avLst/>
              <a:gdLst>
                <a:gd name="connsiteX0" fmla="*/ 165470 w 330940"/>
                <a:gd name="connsiteY0" fmla="*/ 0 h 496411"/>
                <a:gd name="connsiteX1" fmla="*/ 0 w 330940"/>
                <a:gd name="connsiteY1" fmla="*/ 157238 h 496411"/>
                <a:gd name="connsiteX2" fmla="*/ 165470 w 330940"/>
                <a:gd name="connsiteY2" fmla="*/ 496411 h 496411"/>
                <a:gd name="connsiteX3" fmla="*/ 330941 w 330940"/>
                <a:gd name="connsiteY3" fmla="*/ 157238 h 496411"/>
                <a:gd name="connsiteX4" fmla="*/ 165470 w 330940"/>
                <a:gd name="connsiteY4" fmla="*/ 0 h 496411"/>
                <a:gd name="connsiteX5" fmla="*/ 165470 w 330940"/>
                <a:gd name="connsiteY5" fmla="*/ 289573 h 496411"/>
                <a:gd name="connsiteX6" fmla="*/ 41368 w 330940"/>
                <a:gd name="connsiteY6" fmla="*/ 165470 h 496411"/>
                <a:gd name="connsiteX7" fmla="*/ 165470 w 330940"/>
                <a:gd name="connsiteY7" fmla="*/ 41368 h 496411"/>
                <a:gd name="connsiteX8" fmla="*/ 289573 w 330940"/>
                <a:gd name="connsiteY8" fmla="*/ 165470 h 496411"/>
                <a:gd name="connsiteX9" fmla="*/ 165470 w 330940"/>
                <a:gd name="connsiteY9" fmla="*/ 289573 h 49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940" h="496411">
                  <a:moveTo>
                    <a:pt x="165470" y="0"/>
                  </a:moveTo>
                  <a:cubicBezTo>
                    <a:pt x="78640" y="0"/>
                    <a:pt x="0" y="70387"/>
                    <a:pt x="0" y="157238"/>
                  </a:cubicBezTo>
                  <a:cubicBezTo>
                    <a:pt x="0" y="244069"/>
                    <a:pt x="71752" y="347736"/>
                    <a:pt x="165470" y="496411"/>
                  </a:cubicBezTo>
                  <a:cubicBezTo>
                    <a:pt x="259189" y="347736"/>
                    <a:pt x="330941" y="244069"/>
                    <a:pt x="330941" y="157238"/>
                  </a:cubicBezTo>
                  <a:cubicBezTo>
                    <a:pt x="330941" y="70387"/>
                    <a:pt x="252322" y="0"/>
                    <a:pt x="165470" y="0"/>
                  </a:cubicBezTo>
                  <a:close/>
                  <a:moveTo>
                    <a:pt x="165470" y="289573"/>
                  </a:moveTo>
                  <a:cubicBezTo>
                    <a:pt x="96924" y="289573"/>
                    <a:pt x="41368" y="234016"/>
                    <a:pt x="41368" y="165470"/>
                  </a:cubicBezTo>
                  <a:cubicBezTo>
                    <a:pt x="41368" y="96924"/>
                    <a:pt x="96924" y="41368"/>
                    <a:pt x="165470" y="41368"/>
                  </a:cubicBezTo>
                  <a:cubicBezTo>
                    <a:pt x="234016" y="41368"/>
                    <a:pt x="289573" y="96924"/>
                    <a:pt x="289573" y="165470"/>
                  </a:cubicBezTo>
                  <a:cubicBezTo>
                    <a:pt x="289573" y="234016"/>
                    <a:pt x="234016" y="289573"/>
                    <a:pt x="165470" y="289573"/>
                  </a:cubicBezTo>
                  <a:close/>
                </a:path>
              </a:pathLst>
            </a:custGeom>
            <a:solidFill>
              <a:schemeClr val="accent6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900" dirty="0"/>
            </a:p>
          </p:txBody>
        </p:sp>
      </p:grp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13903D7-4AAC-CA4B-A608-D3B07EE77AC7}"/>
              </a:ext>
            </a:extLst>
          </p:cNvPr>
          <p:cNvSpPr txBox="1"/>
          <p:nvPr/>
        </p:nvSpPr>
        <p:spPr>
          <a:xfrm>
            <a:off x="2232184" y="-467797"/>
            <a:ext cx="2749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noProof="1">
                <a:highlight>
                  <a:srgbClr val="FFFF00"/>
                </a:highlight>
              </a:rPr>
              <a:t>Update numbers and information.</a:t>
            </a:r>
          </a:p>
          <a:p>
            <a:r>
              <a:rPr lang="en-GB" sz="1000" noProof="1">
                <a:highlight>
                  <a:srgbClr val="FFFF00"/>
                </a:highlight>
              </a:rPr>
              <a:t>Highlight your locations.</a:t>
            </a:r>
          </a:p>
        </p:txBody>
      </p:sp>
      <p:sp>
        <p:nvSpPr>
          <p:cNvPr id="63" name="Plassholder for tekst 11">
            <a:extLst>
              <a:ext uri="{FF2B5EF4-FFF2-40B4-BE49-F238E27FC236}">
                <a16:creationId xmlns:a16="http://schemas.microsoft.com/office/drawing/2014/main" id="{AFD9CAD3-97EB-344D-B391-FEB41C31F9B3}"/>
              </a:ext>
            </a:extLst>
          </p:cNvPr>
          <p:cNvSpPr txBox="1">
            <a:spLocks/>
          </p:cNvSpPr>
          <p:nvPr/>
        </p:nvSpPr>
        <p:spPr>
          <a:xfrm>
            <a:off x="3781309" y="727893"/>
            <a:ext cx="137286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lvl="0" indent="0" defTabSz="412750">
              <a:spcBef>
                <a:spcPts val="2600"/>
              </a:spcBef>
              <a:buNone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3,800 </a:t>
            </a:r>
            <a:b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/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GB" sz="1400" kern="0" dirty="0">
                <a:solidFill>
                  <a:schemeClr val="tx1"/>
                </a:solidFill>
              </a:rPr>
              <a:t>Employees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64" name="Plassholder for tekst 11">
            <a:extLst>
              <a:ext uri="{FF2B5EF4-FFF2-40B4-BE49-F238E27FC236}">
                <a16:creationId xmlns:a16="http://schemas.microsoft.com/office/drawing/2014/main" id="{BC942742-3AE9-3441-BA86-3396CAAE7FAC}"/>
              </a:ext>
            </a:extLst>
          </p:cNvPr>
          <p:cNvSpPr txBox="1">
            <a:spLocks/>
          </p:cNvSpPr>
          <p:nvPr/>
        </p:nvSpPr>
        <p:spPr>
          <a:xfrm>
            <a:off x="992188" y="727893"/>
            <a:ext cx="238006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 defTabSz="412750">
              <a:spcBef>
                <a:spcPts val="0"/>
              </a:spcBef>
              <a:buNone/>
              <a:defRPr/>
            </a:pPr>
            <a:r>
              <a:rPr kumimoji="0" lang="en-GB" sz="28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6 </a:t>
            </a:r>
            <a:r>
              <a:rPr lang="en-GB" sz="2800" kern="0" dirty="0">
                <a:solidFill>
                  <a:schemeClr val="tx1"/>
                </a:solidFill>
              </a:rPr>
              <a:t>countries</a:t>
            </a:r>
            <a:endParaRPr kumimoji="0" lang="en-GB" sz="2800" b="0" i="0" u="none" strike="noStrike" kern="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  <a:p>
            <a:pPr marL="0" lvl="0" indent="0" defTabSz="412750">
              <a:spcBef>
                <a:spcPts val="0"/>
              </a:spcBef>
              <a:buNone/>
              <a:defRPr/>
            </a:pPr>
            <a:r>
              <a:rPr lang="en-GB" sz="1400" kern="0" dirty="0"/>
              <a:t>/</a:t>
            </a:r>
            <a:r>
              <a:rPr lang="en-GB" sz="1400" kern="0" dirty="0">
                <a:solidFill>
                  <a:schemeClr val="tx1"/>
                </a:solidFill>
              </a:rPr>
              <a:t> Sweden, Norway, Denmark, Finland, Germany and Poland</a:t>
            </a:r>
            <a:endParaRPr kumimoji="0" lang="en-GB" sz="1400" b="0" i="0" u="none" strike="noStrike" kern="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67" name="Plassholder for tekst 11">
            <a:extLst>
              <a:ext uri="{FF2B5EF4-FFF2-40B4-BE49-F238E27FC236}">
                <a16:creationId xmlns:a16="http://schemas.microsoft.com/office/drawing/2014/main" id="{268B4300-038E-3246-B732-4FB19DA75317}"/>
              </a:ext>
            </a:extLst>
          </p:cNvPr>
          <p:cNvSpPr txBox="1">
            <a:spLocks/>
          </p:cNvSpPr>
          <p:nvPr/>
        </p:nvSpPr>
        <p:spPr>
          <a:xfrm>
            <a:off x="992188" y="2030984"/>
            <a:ext cx="229886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 defTabSz="412750">
              <a:spcBef>
                <a:spcPts val="0"/>
              </a:spcBef>
              <a:buNone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/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Turnover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  <a:p>
            <a:pPr marL="0" indent="0" defTabSz="412750">
              <a:spcBef>
                <a:spcPts val="0"/>
              </a:spcBef>
              <a:buNone/>
              <a:defRPr/>
            </a:pPr>
            <a:r>
              <a:rPr lang="en-GB" sz="2800" kern="0" cap="small" dirty="0" err="1">
                <a:solidFill>
                  <a:schemeClr val="tx1"/>
                </a:solidFill>
                <a:ea typeface="+mn-ea"/>
              </a:rPr>
              <a:t>sek</a:t>
            </a:r>
            <a:r>
              <a:rPr lang="en-GB" sz="2800" kern="0" cap="small" dirty="0">
                <a:solidFill>
                  <a:schemeClr val="tx1"/>
                </a:solidFill>
                <a:ea typeface="+mn-ea"/>
              </a:rPr>
              <a:t> </a:t>
            </a:r>
            <a:r>
              <a:rPr lang="en-GB" sz="2800" kern="0" spc="-300" dirty="0">
                <a:solidFill>
                  <a:schemeClr val="tx1"/>
                </a:solidFill>
              </a:rPr>
              <a:t>3.1</a:t>
            </a:r>
            <a:r>
              <a:rPr lang="en-GB" sz="2800" kern="0" dirty="0">
                <a:solidFill>
                  <a:schemeClr val="tx1"/>
                </a:solidFill>
              </a:rPr>
              <a:t> bill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70" name="Plassholder for tekst 11">
            <a:extLst>
              <a:ext uri="{FF2B5EF4-FFF2-40B4-BE49-F238E27FC236}">
                <a16:creationId xmlns:a16="http://schemas.microsoft.com/office/drawing/2014/main" id="{401F0EB5-1514-3A4E-BC26-45828E77BE49}"/>
              </a:ext>
            </a:extLst>
          </p:cNvPr>
          <p:cNvSpPr txBox="1">
            <a:spLocks/>
          </p:cNvSpPr>
          <p:nvPr/>
        </p:nvSpPr>
        <p:spPr>
          <a:xfrm>
            <a:off x="3781309" y="4484559"/>
            <a:ext cx="133803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System Font Regular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/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 OMX Mid Cap</a:t>
            </a:r>
          </a:p>
          <a:p>
            <a:pPr marL="0" indent="0" defTabSz="412750">
              <a:spcBef>
                <a:spcPts val="0"/>
              </a:spcBef>
              <a:buNone/>
              <a:defRPr/>
            </a:pPr>
            <a:r>
              <a:rPr lang="en-GB" sz="2800" kern="0" dirty="0">
                <a:solidFill>
                  <a:schemeClr val="tx1"/>
                </a:solidFill>
                <a:ea typeface="+mn-ea"/>
              </a:rPr>
              <a:t>Nasdaq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73" name="Plassholder for tekst 11">
            <a:extLst>
              <a:ext uri="{FF2B5EF4-FFF2-40B4-BE49-F238E27FC236}">
                <a16:creationId xmlns:a16="http://schemas.microsoft.com/office/drawing/2014/main" id="{F20CADFA-92C3-F44F-B07F-E4BCE9BA6C9D}"/>
              </a:ext>
            </a:extLst>
          </p:cNvPr>
          <p:cNvSpPr txBox="1">
            <a:spLocks/>
          </p:cNvSpPr>
          <p:nvPr/>
        </p:nvSpPr>
        <p:spPr>
          <a:xfrm>
            <a:off x="992188" y="3150050"/>
            <a:ext cx="27491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 defTabSz="412750">
              <a:spcBef>
                <a:spcPts val="0"/>
              </a:spcBef>
              <a:buNone/>
              <a:defRPr/>
            </a:pPr>
            <a:r>
              <a:rPr lang="en-GB" sz="1400" kern="0" dirty="0">
                <a:ea typeface="+mn-ea"/>
              </a:rPr>
              <a:t>/</a:t>
            </a:r>
            <a:r>
              <a:rPr lang="en-GB" sz="1400" kern="0" dirty="0">
                <a:solidFill>
                  <a:schemeClr val="tx1"/>
                </a:solidFill>
                <a:ea typeface="+mn-ea"/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Profit</a:t>
            </a:r>
            <a:endParaRPr kumimoji="0" lang="en-GB" sz="14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Helvetica"/>
            </a:endParaRPr>
          </a:p>
          <a:p>
            <a:pPr marL="0" indent="0" defTabSz="412750">
              <a:spcBef>
                <a:spcPts val="0"/>
              </a:spcBef>
              <a:buNone/>
              <a:defRPr/>
            </a:pPr>
            <a:r>
              <a:rPr lang="en-GB" sz="2800" kern="0" cap="small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sek</a:t>
            </a:r>
            <a:r>
              <a:rPr lang="en-GB" sz="2800" kern="0" cap="small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kumimoji="0" lang="en-GB" sz="2800" b="0" i="0" u="none" strike="noStrike" kern="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Helvetica"/>
              </a:rPr>
              <a:t>303</a:t>
            </a:r>
            <a:r>
              <a:rPr kumimoji="0" lang="en-GB" sz="28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Helvetica"/>
              </a:rPr>
              <a:t> </a:t>
            </a:r>
            <a:r>
              <a:rPr kumimoji="0" lang="en-GB" sz="2800" b="0" i="0" u="none" strike="noStrike" kern="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Helvetica"/>
              </a:rPr>
              <a:t>mill</a:t>
            </a:r>
            <a:r>
              <a:rPr kumimoji="0" lang="en-GB" sz="2800" b="0" i="0" u="none" strike="noStrike" kern="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 </a:t>
            </a:r>
            <a:br>
              <a:rPr kumimoji="0" lang="en-GB" sz="2800" b="0" i="0" u="none" strike="noStrike" kern="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margin 10%</a:t>
            </a:r>
          </a:p>
        </p:txBody>
      </p:sp>
      <p:sp>
        <p:nvSpPr>
          <p:cNvPr id="76" name="Plassholder for tekst 11">
            <a:extLst>
              <a:ext uri="{FF2B5EF4-FFF2-40B4-BE49-F238E27FC236}">
                <a16:creationId xmlns:a16="http://schemas.microsoft.com/office/drawing/2014/main" id="{F8220208-52E4-BA4B-B6BC-9F1EA95300C5}"/>
              </a:ext>
            </a:extLst>
          </p:cNvPr>
          <p:cNvSpPr txBox="1">
            <a:spLocks/>
          </p:cNvSpPr>
          <p:nvPr/>
        </p:nvSpPr>
        <p:spPr>
          <a:xfrm>
            <a:off x="992188" y="4484559"/>
            <a:ext cx="202817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en-GB" sz="1400" kern="0" dirty="0"/>
              <a:t>/</a:t>
            </a:r>
            <a:r>
              <a:rPr lang="en-GB" sz="1400" dirty="0">
                <a:solidFill>
                  <a:schemeClr val="tx1"/>
                </a:solidFill>
              </a:rPr>
              <a:t> Market cap</a:t>
            </a:r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GB" sz="2800" kern="0" cap="small" dirty="0" err="1">
                <a:solidFill>
                  <a:schemeClr val="tx1"/>
                </a:solidFill>
              </a:rPr>
              <a:t>sek</a:t>
            </a:r>
            <a:r>
              <a:rPr lang="en-GB" sz="2800" kern="0" cap="small" dirty="0">
                <a:solidFill>
                  <a:schemeClr val="tx1"/>
                </a:solidFill>
              </a:rPr>
              <a:t>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3 bill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90" name="Plassholder for tekst 11">
            <a:extLst>
              <a:ext uri="{FF2B5EF4-FFF2-40B4-BE49-F238E27FC236}">
                <a16:creationId xmlns:a16="http://schemas.microsoft.com/office/drawing/2014/main" id="{5608BA86-E1BD-214F-B506-491989697593}"/>
              </a:ext>
            </a:extLst>
          </p:cNvPr>
          <p:cNvSpPr txBox="1">
            <a:spLocks/>
          </p:cNvSpPr>
          <p:nvPr/>
        </p:nvSpPr>
        <p:spPr>
          <a:xfrm>
            <a:off x="992188" y="5787650"/>
            <a:ext cx="52291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7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1pPr>
            <a:lvl2pPr marL="120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2pPr>
            <a:lvl3pPr marL="184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3pPr>
            <a:lvl4pPr marL="247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4pPr>
            <a:lvl5pPr marL="311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 typeface="System Font Regular"/>
              <a:buChar char="—"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"/>
              </a:defRPr>
            </a:lvl5pPr>
            <a:lvl6pPr marL="374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438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018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5653942" marR="0" indent="-573942" algn="l" defTabSz="825500" eaLnBrk="1" latinLnBrk="0" hangingPunct="1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 defTabSz="412750">
              <a:spcBef>
                <a:spcPts val="0"/>
              </a:spcBef>
              <a:buNone/>
              <a:defRPr/>
            </a:pPr>
            <a:r>
              <a:rPr lang="en-GB" sz="2000" kern="0" dirty="0"/>
              <a:t>/</a:t>
            </a:r>
            <a:r>
              <a:rPr lang="en-GB" sz="2000" kern="0" dirty="0">
                <a:solidFill>
                  <a:schemeClr val="tx1"/>
                </a:solidFill>
              </a:rPr>
              <a:t> A Nordic powerhouse for digital solutions</a:t>
            </a:r>
          </a:p>
        </p:txBody>
      </p:sp>
    </p:spTree>
    <p:extLst>
      <p:ext uri="{BB962C8B-B14F-4D97-AF65-F5344CB8AC3E}">
        <p14:creationId xmlns:p14="http://schemas.microsoft.com/office/powerpoint/2010/main" val="31109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4">
            <a:extLst>
              <a:ext uri="{FF2B5EF4-FFF2-40B4-BE49-F238E27FC236}">
                <a16:creationId xmlns:a16="http://schemas.microsoft.com/office/drawing/2014/main" id="{7A2DB138-E167-4C24-ADD5-56EB221D2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69479"/>
              </p:ext>
            </p:extLst>
          </p:nvPr>
        </p:nvGraphicFramePr>
        <p:xfrm>
          <a:off x="993775" y="1960563"/>
          <a:ext cx="9890124" cy="28651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957048">
                  <a:extLst>
                    <a:ext uri="{9D8B030D-6E8A-4147-A177-3AD203B41FA5}">
                      <a16:colId xmlns:a16="http://schemas.microsoft.com/office/drawing/2014/main" val="265242936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640861454"/>
                    </a:ext>
                  </a:extLst>
                </a:gridCol>
                <a:gridCol w="4430848">
                  <a:extLst>
                    <a:ext uri="{9D8B030D-6E8A-4147-A177-3AD203B41FA5}">
                      <a16:colId xmlns:a16="http://schemas.microsoft.com/office/drawing/2014/main" val="393087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DOCUMENT NAME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VERSION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IMPORTANT CHANGES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76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Knowit widescreen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10.31.19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82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Knowit 2022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02.14.22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Updated theme colours</a:t>
                      </a:r>
                    </a:p>
                    <a:p>
                      <a:r>
                        <a:rPr lang="en-GB" noProof="0" dirty="0"/>
                        <a:t>Update of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7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1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28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300305"/>
                  </a:ext>
                </a:extLst>
              </a:tr>
            </a:tbl>
          </a:graphicData>
        </a:graphic>
      </p:graphicFrame>
      <p:sp>
        <p:nvSpPr>
          <p:cNvPr id="3" name="Rubrik 2">
            <a:extLst>
              <a:ext uri="{FF2B5EF4-FFF2-40B4-BE49-F238E27FC236}">
                <a16:creationId xmlns:a16="http://schemas.microsoft.com/office/drawing/2014/main" id="{A0D5A180-E419-4DDF-9C15-41526340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</p:spPr>
        <p:txBody>
          <a:bodyPr/>
          <a:lstStyle/>
          <a:p>
            <a:r>
              <a:rPr lang="en-GB" dirty="0"/>
              <a:t>Version history</a:t>
            </a:r>
          </a:p>
        </p:txBody>
      </p:sp>
    </p:spTree>
    <p:extLst>
      <p:ext uri="{BB962C8B-B14F-4D97-AF65-F5344CB8AC3E}">
        <p14:creationId xmlns:p14="http://schemas.microsoft.com/office/powerpoint/2010/main" val="312820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8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8C93-42E6-8909-AF77-DCABF407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4" y="1979783"/>
            <a:ext cx="9890300" cy="1152524"/>
          </a:xfrm>
        </p:spPr>
        <p:txBody>
          <a:bodyPr/>
          <a:lstStyle/>
          <a:p>
            <a:pPr algn="ctr"/>
            <a:r>
              <a:rPr lang="en-GB" dirty="0"/>
              <a:t>Thesis: Green in software engineering</a:t>
            </a:r>
            <a:endParaRPr lang="en-FI" dirty="0"/>
          </a:p>
        </p:txBody>
      </p:sp>
      <p:sp>
        <p:nvSpPr>
          <p:cNvPr id="3" name="Undertittel 4">
            <a:extLst>
              <a:ext uri="{FF2B5EF4-FFF2-40B4-BE49-F238E27FC236}">
                <a16:creationId xmlns:a16="http://schemas.microsoft.com/office/drawing/2014/main" id="{4F7B6E04-F69A-8F25-BF14-6C4DA6B4E986}"/>
              </a:ext>
            </a:extLst>
          </p:cNvPr>
          <p:cNvSpPr txBox="1">
            <a:spLocks/>
          </p:cNvSpPr>
          <p:nvPr/>
        </p:nvSpPr>
        <p:spPr>
          <a:xfrm>
            <a:off x="1622518" y="2959378"/>
            <a:ext cx="8946963" cy="1777977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F1F0ED"/>
                </a:solidFill>
              </a:rPr>
              <a:t>A literature review of tools, methods and practices for reducing the environmental impacts of software use</a:t>
            </a:r>
          </a:p>
          <a:p>
            <a:pPr marL="0" indent="0" algn="ctr">
              <a:buNone/>
            </a:pPr>
            <a:r>
              <a:rPr lang="en-GB" dirty="0">
                <a:solidFill>
                  <a:srgbClr val="F1F0ED"/>
                </a:solidFill>
              </a:rPr>
              <a:t>(Mehtälä, 2023) University of Helsinki</a:t>
            </a:r>
          </a:p>
          <a:p>
            <a:pPr marL="0" indent="0" algn="ctr">
              <a:buNone/>
            </a:pPr>
            <a:endParaRPr lang="en-GB" dirty="0">
              <a:solidFill>
                <a:srgbClr val="F1F0ED"/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rgbClr val="F1F0ED"/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rgbClr val="F1F0ED"/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rgbClr val="F1F0ED"/>
              </a:solidFill>
            </a:endParaRPr>
          </a:p>
        </p:txBody>
      </p:sp>
      <p:sp>
        <p:nvSpPr>
          <p:cNvPr id="4" name="Undertittel 4">
            <a:extLst>
              <a:ext uri="{FF2B5EF4-FFF2-40B4-BE49-F238E27FC236}">
                <a16:creationId xmlns:a16="http://schemas.microsoft.com/office/drawing/2014/main" id="{DDD3E993-677B-5290-61C3-FD423C46EB8E}"/>
              </a:ext>
            </a:extLst>
          </p:cNvPr>
          <p:cNvSpPr txBox="1">
            <a:spLocks/>
          </p:cNvSpPr>
          <p:nvPr/>
        </p:nvSpPr>
        <p:spPr>
          <a:xfrm>
            <a:off x="992186" y="3429000"/>
            <a:ext cx="8946963" cy="130835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solidFill>
                <a:srgbClr val="F1F0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1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6;p23">
            <a:extLst>
              <a:ext uri="{FF2B5EF4-FFF2-40B4-BE49-F238E27FC236}">
                <a16:creationId xmlns:a16="http://schemas.microsoft.com/office/drawing/2014/main" id="{DC14FA27-F041-441E-6011-EBC85AC1C3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717" y="1696005"/>
            <a:ext cx="7697365" cy="48639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92676-2AF2-33A6-067E-89CAC1DF4D00}"/>
              </a:ext>
            </a:extLst>
          </p:cNvPr>
          <p:cNvSpPr txBox="1"/>
          <p:nvPr/>
        </p:nvSpPr>
        <p:spPr>
          <a:xfrm flipH="1">
            <a:off x="4743449" y="3927494"/>
            <a:ext cx="1123951" cy="246222"/>
          </a:xfrm>
          <a:prstGeom prst="rect">
            <a:avLst/>
          </a:prstGeom>
          <a:solidFill>
            <a:srgbClr val="97D077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FI" sz="1600" dirty="0">
                <a:sym typeface="Wingdings" pitchFamily="2" charset="2"/>
              </a:rPr>
              <a:t></a:t>
            </a:r>
            <a:r>
              <a:rPr lang="en-FI" sz="1600" dirty="0"/>
              <a:t> Footprint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15C03-AC54-A977-E3A2-23EF1E17F0DD}"/>
              </a:ext>
            </a:extLst>
          </p:cNvPr>
          <p:cNvSpPr txBox="1"/>
          <p:nvPr/>
        </p:nvSpPr>
        <p:spPr>
          <a:xfrm flipH="1">
            <a:off x="7311451" y="3927493"/>
            <a:ext cx="1188719" cy="2462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FI" sz="1600" dirty="0">
                <a:sym typeface="Wingdings" pitchFamily="2" charset="2"/>
              </a:rPr>
              <a:t> </a:t>
            </a:r>
            <a:r>
              <a:rPr lang="en-FI" sz="1600" dirty="0"/>
              <a:t>Handprint</a:t>
            </a:r>
          </a:p>
        </p:txBody>
      </p:sp>
      <p:pic>
        <p:nvPicPr>
          <p:cNvPr id="12" name="Grafikk 152">
            <a:extLst>
              <a:ext uri="{FF2B5EF4-FFF2-40B4-BE49-F238E27FC236}">
                <a16:creationId xmlns:a16="http://schemas.microsoft.com/office/drawing/2014/main" id="{7AFC6F3A-1FC2-0F5B-BD47-F1C229BCD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23329">
            <a:off x="3839339" y="2913986"/>
            <a:ext cx="1366311" cy="5033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noFill/>
        </p:spPr>
        <p:txBody>
          <a:bodyPr/>
          <a:lstStyle/>
          <a:p>
            <a:r>
              <a:rPr lang="en-FI" dirty="0"/>
              <a:t>Today’s topic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D6756-63EA-F213-8067-64277CBC0B66}"/>
              </a:ext>
            </a:extLst>
          </p:cNvPr>
          <p:cNvSpPr txBox="1"/>
          <p:nvPr/>
        </p:nvSpPr>
        <p:spPr>
          <a:xfrm>
            <a:off x="4621535" y="3314252"/>
            <a:ext cx="1326180" cy="553998"/>
          </a:xfrm>
          <a:prstGeom prst="rect">
            <a:avLst/>
          </a:prstGeom>
          <a:solidFill>
            <a:srgbClr val="97D077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i="1" dirty="0"/>
              <a:t>Green </a:t>
            </a:r>
            <a:br>
              <a:rPr lang="en-FI" i="1" dirty="0"/>
            </a:br>
            <a:r>
              <a:rPr lang="en-FI" i="1" dirty="0"/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58586-E663-77E6-064E-0B81444CAB8D}"/>
              </a:ext>
            </a:extLst>
          </p:cNvPr>
          <p:cNvSpPr txBox="1"/>
          <p:nvPr/>
        </p:nvSpPr>
        <p:spPr>
          <a:xfrm>
            <a:off x="7224353" y="3314252"/>
            <a:ext cx="132618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i="1" dirty="0"/>
              <a:t>Green </a:t>
            </a:r>
            <a:br>
              <a:rPr lang="en-FI" i="1" dirty="0"/>
            </a:br>
            <a:r>
              <a:rPr lang="en-FI" i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76830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noFill/>
        </p:spPr>
        <p:txBody>
          <a:bodyPr/>
          <a:lstStyle/>
          <a:p>
            <a:r>
              <a:rPr lang="en-FI" dirty="0"/>
              <a:t>Today’s topic</a:t>
            </a:r>
          </a:p>
        </p:txBody>
      </p:sp>
      <p:pic>
        <p:nvPicPr>
          <p:cNvPr id="2" name="Google Shape;142;p24">
            <a:extLst>
              <a:ext uri="{FF2B5EF4-FFF2-40B4-BE49-F238E27FC236}">
                <a16:creationId xmlns:a16="http://schemas.microsoft.com/office/drawing/2014/main" id="{4B8FB626-1119-15BB-9C9E-F9E1117DEF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6" t="985" r="574" b="1453"/>
          <a:stretch/>
        </p:blipFill>
        <p:spPr>
          <a:xfrm>
            <a:off x="2487930" y="1952625"/>
            <a:ext cx="7216140" cy="3371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1639D-25EF-57DE-1F7C-9EEAE672AAA8}"/>
              </a:ext>
            </a:extLst>
          </p:cNvPr>
          <p:cNvSpPr txBox="1"/>
          <p:nvPr/>
        </p:nvSpPr>
        <p:spPr>
          <a:xfrm>
            <a:off x="2487930" y="5606093"/>
            <a:ext cx="78861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dirty="0">
                <a:solidFill>
                  <a:srgbClr val="F1F0ED"/>
                </a:solidFill>
              </a:rPr>
              <a:t>Actions that we can take </a:t>
            </a:r>
            <a:br>
              <a:rPr lang="en-FI" dirty="0">
                <a:solidFill>
                  <a:srgbClr val="F1F0ED"/>
                </a:solidFill>
              </a:rPr>
            </a:br>
            <a:r>
              <a:rPr lang="en-FI" dirty="0">
                <a:solidFill>
                  <a:srgbClr val="F1F0ED"/>
                </a:solidFill>
              </a:rPr>
              <a:t>in the </a:t>
            </a:r>
            <a:r>
              <a:rPr lang="en-FI" b="1" dirty="0">
                <a:solidFill>
                  <a:srgbClr val="F1F0ED"/>
                </a:solidFill>
              </a:rPr>
              <a:t>Development</a:t>
            </a:r>
            <a:r>
              <a:rPr lang="en-FI" dirty="0">
                <a:solidFill>
                  <a:srgbClr val="F1F0ED"/>
                </a:solidFill>
              </a:rPr>
              <a:t>, </a:t>
            </a:r>
            <a:r>
              <a:rPr lang="en-FI" b="1" dirty="0">
                <a:solidFill>
                  <a:srgbClr val="F1F0ED"/>
                </a:solidFill>
              </a:rPr>
              <a:t>Operation</a:t>
            </a:r>
            <a:r>
              <a:rPr lang="en-FI" dirty="0">
                <a:solidFill>
                  <a:srgbClr val="F1F0ED"/>
                </a:solidFill>
              </a:rPr>
              <a:t> and </a:t>
            </a:r>
            <a:r>
              <a:rPr lang="en-FI" b="1" dirty="0">
                <a:solidFill>
                  <a:srgbClr val="F1F0ED"/>
                </a:solidFill>
              </a:rPr>
              <a:t>Maintenance</a:t>
            </a:r>
            <a:r>
              <a:rPr lang="en-FI" dirty="0">
                <a:solidFill>
                  <a:srgbClr val="F1F0ED"/>
                </a:solidFill>
              </a:rPr>
              <a:t> phases </a:t>
            </a:r>
            <a:br>
              <a:rPr lang="en-FI" dirty="0">
                <a:solidFill>
                  <a:srgbClr val="F1F0ED"/>
                </a:solidFill>
              </a:rPr>
            </a:br>
            <a:r>
              <a:rPr lang="en-FI" dirty="0">
                <a:solidFill>
                  <a:srgbClr val="F1F0ED"/>
                </a:solidFill>
              </a:rPr>
              <a:t>in order to </a:t>
            </a:r>
            <a:r>
              <a:rPr lang="en-FI" u="sng" dirty="0">
                <a:solidFill>
                  <a:srgbClr val="F1F0ED"/>
                </a:solidFill>
              </a:rPr>
              <a:t>affect the environmental footprint of the product</a:t>
            </a:r>
            <a:r>
              <a:rPr lang="en-FI" dirty="0">
                <a:solidFill>
                  <a:srgbClr val="F1F0ED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7C6E2-5F2E-5EAE-5CA4-0738EF61DC6D}"/>
              </a:ext>
            </a:extLst>
          </p:cNvPr>
          <p:cNvSpPr txBox="1"/>
          <p:nvPr/>
        </p:nvSpPr>
        <p:spPr>
          <a:xfrm>
            <a:off x="2564130" y="2020334"/>
            <a:ext cx="393464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FI" dirty="0"/>
              <a:t>GREEN CODE</a:t>
            </a:r>
          </a:p>
        </p:txBody>
      </p:sp>
    </p:spTree>
    <p:extLst>
      <p:ext uri="{BB962C8B-B14F-4D97-AF65-F5344CB8AC3E}">
        <p14:creationId xmlns:p14="http://schemas.microsoft.com/office/powerpoint/2010/main" val="146543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90;p28">
            <a:extLst>
              <a:ext uri="{FF2B5EF4-FFF2-40B4-BE49-F238E27FC236}">
                <a16:creationId xmlns:a16="http://schemas.microsoft.com/office/drawing/2014/main" id="{C0710464-8A6D-C080-3336-8C48DA9744A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68487" y="0"/>
            <a:ext cx="7805726" cy="6869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54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noFill/>
        </p:spPr>
        <p:txBody>
          <a:bodyPr/>
          <a:lstStyle/>
          <a:p>
            <a:r>
              <a:rPr lang="en-US" dirty="0"/>
              <a:t>What is our current impact</a:t>
            </a:r>
            <a:r>
              <a:rPr lang="en-FI" dirty="0"/>
              <a:t>?</a:t>
            </a:r>
          </a:p>
        </p:txBody>
      </p:sp>
      <p:sp>
        <p:nvSpPr>
          <p:cNvPr id="3" name="Google Shape;125;p22">
            <a:extLst>
              <a:ext uri="{FF2B5EF4-FFF2-40B4-BE49-F238E27FC236}">
                <a16:creationId xmlns:a16="http://schemas.microsoft.com/office/drawing/2014/main" id="{73832261-561C-E83C-0F7C-555E6ACC869F}"/>
              </a:ext>
            </a:extLst>
          </p:cNvPr>
          <p:cNvSpPr txBox="1"/>
          <p:nvPr/>
        </p:nvSpPr>
        <p:spPr>
          <a:xfrm>
            <a:off x="6998675" y="5402718"/>
            <a:ext cx="429670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Freitag, C., Berners-Lee, M., Widdicks, K., Knowles, B., Blair, G. S., &amp; Friday, A. (2021). The real climate and transformative impact of ICT: A critique of estimates, trends, and regulations. </a:t>
            </a:r>
            <a:r>
              <a:rPr lang="fi" sz="1050" i="1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Patterns</a:t>
            </a: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i" sz="1050" i="1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(9).</a:t>
            </a:r>
            <a:r>
              <a:rPr lang="fi" sz="1050" dirty="0">
                <a:solidFill>
                  <a:srgbClr val="F1F0ED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i" sz="1050" u="sng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https://doi.org/10.1016/j.patter.2021.100340</a:t>
            </a:r>
            <a:endParaRPr sz="160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6;p22">
            <a:extLst>
              <a:ext uri="{FF2B5EF4-FFF2-40B4-BE49-F238E27FC236}">
                <a16:creationId xmlns:a16="http://schemas.microsoft.com/office/drawing/2014/main" id="{7993FC6C-0D5B-99BD-959D-2FB8573435FC}"/>
              </a:ext>
            </a:extLst>
          </p:cNvPr>
          <p:cNvSpPr txBox="1"/>
          <p:nvPr/>
        </p:nvSpPr>
        <p:spPr>
          <a:xfrm>
            <a:off x="996737" y="2106864"/>
            <a:ext cx="8085973" cy="72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fi" sz="220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IT sector: 		</a:t>
            </a:r>
            <a:r>
              <a:rPr lang="fi" sz="2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1.8—3.9% </a:t>
            </a:r>
            <a:r>
              <a:rPr lang="fi" sz="22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of global GHG emissions</a:t>
            </a:r>
            <a:endParaRPr sz="22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7;p22">
            <a:extLst>
              <a:ext uri="{FF2B5EF4-FFF2-40B4-BE49-F238E27FC236}">
                <a16:creationId xmlns:a16="http://schemas.microsoft.com/office/drawing/2014/main" id="{43448F5E-FB19-98CC-679C-AF770966E650}"/>
              </a:ext>
            </a:extLst>
          </p:cNvPr>
          <p:cNvSpPr txBox="1"/>
          <p:nvPr/>
        </p:nvSpPr>
        <p:spPr>
          <a:xfrm>
            <a:off x="993600" y="5410476"/>
            <a:ext cx="5487210" cy="153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Data centres &amp; networks—Fuels &amp; Technologies.  IEA. Retrieved September 12, 2023, from </a:t>
            </a:r>
            <a:r>
              <a:rPr lang="fi" sz="1050" u="sng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https://www.iea.org/energy-system/buildings/data-centres-and-data-transmission-networks</a:t>
            </a: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IEA. (2023). Aviation. </a:t>
            </a:r>
            <a:r>
              <a:rPr lang="fi" sz="1050" u="sng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https://www.iea.org/energy-system/transport/aviation</a:t>
            </a:r>
            <a:r>
              <a:rPr lang="fi" sz="105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5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8;p22">
            <a:extLst>
              <a:ext uri="{FF2B5EF4-FFF2-40B4-BE49-F238E27FC236}">
                <a16:creationId xmlns:a16="http://schemas.microsoft.com/office/drawing/2014/main" id="{DD176327-CEDD-7B30-0E0C-3F448AB13DAE}"/>
              </a:ext>
            </a:extLst>
          </p:cNvPr>
          <p:cNvSpPr txBox="1">
            <a:spLocks/>
          </p:cNvSpPr>
          <p:nvPr/>
        </p:nvSpPr>
        <p:spPr>
          <a:xfrm>
            <a:off x="980208" y="3483092"/>
            <a:ext cx="10428803" cy="857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SzPts val="605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F1F0ED"/>
                </a:solidFill>
              </a:rPr>
              <a:t>Data centres + data transmission networks:   </a:t>
            </a:r>
            <a:r>
              <a:rPr lang="en-GB" b="1" dirty="0">
                <a:solidFill>
                  <a:schemeClr val="accent6"/>
                </a:solidFill>
              </a:rPr>
              <a:t>2–3%</a:t>
            </a:r>
            <a:r>
              <a:rPr lang="en-GB" dirty="0">
                <a:solidFill>
                  <a:schemeClr val="accent6"/>
                </a:solidFill>
              </a:rPr>
              <a:t> of global electricity use</a:t>
            </a:r>
          </a:p>
        </p:txBody>
      </p:sp>
      <p:sp>
        <p:nvSpPr>
          <p:cNvPr id="7" name="Google Shape;129;p22">
            <a:extLst>
              <a:ext uri="{FF2B5EF4-FFF2-40B4-BE49-F238E27FC236}">
                <a16:creationId xmlns:a16="http://schemas.microsoft.com/office/drawing/2014/main" id="{D7EC527F-124C-43E8-7A2A-188FC873C03F}"/>
              </a:ext>
            </a:extLst>
          </p:cNvPr>
          <p:cNvSpPr txBox="1"/>
          <p:nvPr/>
        </p:nvSpPr>
        <p:spPr>
          <a:xfrm>
            <a:off x="980208" y="2520761"/>
            <a:ext cx="8288802" cy="72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fi" sz="2200" dirty="0">
                <a:solidFill>
                  <a:srgbClr val="F1F0ED"/>
                </a:solidFill>
                <a:latin typeface="Calibri"/>
                <a:ea typeface="Calibri"/>
                <a:cs typeface="Calibri"/>
                <a:sym typeface="Calibri"/>
              </a:rPr>
              <a:t>Aviation industry: 	2% of global energy-related CO2 emissions</a:t>
            </a:r>
            <a:endParaRPr sz="2200" dirty="0">
              <a:solidFill>
                <a:srgbClr val="F1F0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12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4C7A25-CF37-7630-00A1-93DDDC2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noFill/>
        </p:spPr>
        <p:txBody>
          <a:bodyPr/>
          <a:lstStyle/>
          <a:p>
            <a:r>
              <a:rPr lang="en-FI" dirty="0"/>
              <a:t>Today’s focus topics</a:t>
            </a:r>
          </a:p>
        </p:txBody>
      </p:sp>
      <p:sp>
        <p:nvSpPr>
          <p:cNvPr id="3" name="Undertittel 4">
            <a:extLst>
              <a:ext uri="{FF2B5EF4-FFF2-40B4-BE49-F238E27FC236}">
                <a16:creationId xmlns:a16="http://schemas.microsoft.com/office/drawing/2014/main" id="{A90B6BD9-FB3F-6D41-A496-2224F123B856}"/>
              </a:ext>
            </a:extLst>
          </p:cNvPr>
          <p:cNvSpPr txBox="1">
            <a:spLocks/>
          </p:cNvSpPr>
          <p:nvPr/>
        </p:nvSpPr>
        <p:spPr>
          <a:xfrm>
            <a:off x="1006700" y="1952625"/>
            <a:ext cx="6399939" cy="4520746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5000"/>
              </a:lnSpc>
              <a:spcBef>
                <a:spcPts val="1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16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52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GB" sz="2800" dirty="0">
                <a:solidFill>
                  <a:schemeClr val="bg2"/>
                </a:solidFill>
              </a:rPr>
              <a:t>Hardware / OS requirements</a:t>
            </a:r>
          </a:p>
          <a:p>
            <a:pPr marL="7452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GB" sz="2800" dirty="0">
                <a:solidFill>
                  <a:schemeClr val="bg2"/>
                </a:solidFill>
              </a:rPr>
              <a:t>Carbon-Aware Computing</a:t>
            </a:r>
          </a:p>
          <a:p>
            <a:pPr marL="745200" lvl="1" indent="-457200">
              <a:lnSpc>
                <a:spcPct val="15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en-GB" sz="2800" dirty="0">
                <a:solidFill>
                  <a:schemeClr val="bg2"/>
                </a:solidFill>
              </a:rPr>
              <a:t>On-demand video</a:t>
            </a:r>
          </a:p>
        </p:txBody>
      </p:sp>
    </p:spTree>
    <p:extLst>
      <p:ext uri="{BB962C8B-B14F-4D97-AF65-F5344CB8AC3E}">
        <p14:creationId xmlns:p14="http://schemas.microsoft.com/office/powerpoint/2010/main" val="734832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 2022">
  <a:themeElements>
    <a:clrScheme name="Egendefinert 16">
      <a:dk1>
        <a:srgbClr val="333333"/>
      </a:dk1>
      <a:lt1>
        <a:srgbClr val="FFFFFF"/>
      </a:lt1>
      <a:dk2>
        <a:srgbClr val="7C3646"/>
      </a:dk2>
      <a:lt2>
        <a:srgbClr val="F1F0ED"/>
      </a:lt2>
      <a:accent1>
        <a:srgbClr val="4B6454"/>
      </a:accent1>
      <a:accent2>
        <a:srgbClr val="B7DEBD"/>
      </a:accent2>
      <a:accent3>
        <a:srgbClr val="A4B1A9"/>
      </a:accent3>
      <a:accent4>
        <a:srgbClr val="FAC0B1"/>
      </a:accent4>
      <a:accent5>
        <a:srgbClr val="E3E1DB"/>
      </a:accent5>
      <a:accent6>
        <a:srgbClr val="FF00FF"/>
      </a:accent6>
      <a:hlink>
        <a:srgbClr val="FE00FF"/>
      </a:hlink>
      <a:folHlink>
        <a:srgbClr val="FE00FF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Knowit-2022" id="{2188B70C-57B4-374C-B7B1-C58DB5B54C46}" vid="{7F9002A0-A8FE-6E4B-9303-42CEDD1E2E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9D61AB8A77A0E47A66CCD7406471ACE" ma:contentTypeVersion="9" ma:contentTypeDescription="Skapa ett nytt dokument." ma:contentTypeScope="" ma:versionID="f5d23cbdf4235fa374fd5e924b8cf387">
  <xsd:schema xmlns:xsd="http://www.w3.org/2001/XMLSchema" xmlns:xs="http://www.w3.org/2001/XMLSchema" xmlns:p="http://schemas.microsoft.com/office/2006/metadata/properties" xmlns:ns2="a2c8835c-d3d0-4b69-b07f-f6fe9a9179bf" xmlns:ns3="07d149a3-ae10-47d9-91b5-5b543d868ada" targetNamespace="http://schemas.microsoft.com/office/2006/metadata/properties" ma:root="true" ma:fieldsID="7b26c4be6d0e6d5a4a58893de78d302d" ns2:_="" ns3:_="">
    <xsd:import namespace="a2c8835c-d3d0-4b69-b07f-f6fe9a9179bf"/>
    <xsd:import namespace="07d149a3-ae10-47d9-91b5-5b543d868a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8835c-d3d0-4b69-b07f-f6fe9a917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149a3-ae10-47d9-91b5-5b543d868ad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3BE4AC-032F-449A-8AC9-7ADD4C59D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c8835c-d3d0-4b69-b07f-f6fe9a9179bf"/>
    <ds:schemaRef ds:uri="07d149a3-ae10-47d9-91b5-5b543d868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C65F7-102B-474B-8D00-3C719A35986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 2022</Template>
  <TotalTime>12038</TotalTime>
  <Words>1095</Words>
  <Application>Microsoft Macintosh PowerPoint</Application>
  <PresentationFormat>Widescreen</PresentationFormat>
  <Paragraphs>203</Paragraphs>
  <Slides>28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Andale Mono</vt:lpstr>
      <vt:lpstr>Arial</vt:lpstr>
      <vt:lpstr>Calibri</vt:lpstr>
      <vt:lpstr>System Font Regular</vt:lpstr>
      <vt:lpstr>Knowit 2022</vt:lpstr>
      <vt:lpstr>PowerPoint Presentation</vt:lpstr>
      <vt:lpstr>Green code – Developer perspective</vt:lpstr>
      <vt:lpstr>PowerPoint Presentation</vt:lpstr>
      <vt:lpstr>Thesis: Green in software engineering</vt:lpstr>
      <vt:lpstr>Today’s topic</vt:lpstr>
      <vt:lpstr>Today’s topic</vt:lpstr>
      <vt:lpstr>PowerPoint Presentation</vt:lpstr>
      <vt:lpstr>What is our current impact?</vt:lpstr>
      <vt:lpstr>Today’s focus topics</vt:lpstr>
      <vt:lpstr>Hardware and Operating System Requirements</vt:lpstr>
      <vt:lpstr>Example: Android Messaging Apps</vt:lpstr>
      <vt:lpstr>Hardware and Operating System Requirements</vt:lpstr>
      <vt:lpstr>Carbon awareness</vt:lpstr>
      <vt:lpstr>Carbon Awareness</vt:lpstr>
      <vt:lpstr>Carbon Awareness</vt:lpstr>
      <vt:lpstr>On-demand video</vt:lpstr>
      <vt:lpstr>Green Code (Shareit)</vt:lpstr>
      <vt:lpstr>Tools and practices</vt:lpstr>
      <vt:lpstr>Green code resources</vt:lpstr>
      <vt:lpstr>Environmental impact of software</vt:lpstr>
      <vt:lpstr>Firefox Profiler: “Power”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 Mehtälä</dc:creator>
  <cp:lastModifiedBy>Harri Mehtälä</cp:lastModifiedBy>
  <cp:revision>44</cp:revision>
  <cp:lastPrinted>2023-12-05T12:47:18Z</cp:lastPrinted>
  <dcterms:created xsi:type="dcterms:W3CDTF">2023-12-04T08:11:19Z</dcterms:created>
  <dcterms:modified xsi:type="dcterms:W3CDTF">2023-12-14T11:08:01Z</dcterms:modified>
  <cp:version>1.6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0x01010009D61AB8A77A0E47A66CCD7406471ACE</vt:lpwstr>
  </property>
</Properties>
</file>